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标题与副标题">
    <p:spTree>
      <p:nvGrpSpPr>
        <p:cNvPr id="1" name=""/>
        <p:cNvGrpSpPr/>
        <p:nvPr/>
      </p:nvGrpSpPr>
      <p:grpSpPr>
        <a:xfrm>
          <a:off x="0" y="0"/>
          <a:ext cx="0" cy="0"/>
          <a:chOff x="0" y="0"/>
          <a:chExt cx="0" cy="0"/>
        </a:xfrm>
      </p:grpSpPr>
      <p:sp>
        <p:nvSpPr>
          <p:cNvPr id="11" name="标题文本"/>
          <p:cNvSpPr txBox="1"/>
          <p:nvPr>
            <p:ph type="title"/>
          </p:nvPr>
        </p:nvSpPr>
        <p:spPr>
          <a:xfrm>
            <a:off x="1778000" y="2298700"/>
            <a:ext cx="20828000" cy="4648200"/>
          </a:xfrm>
          <a:prstGeom prst="rect">
            <a:avLst/>
          </a:prstGeom>
        </p:spPr>
        <p:txBody>
          <a:bodyPr anchor="b"/>
          <a:lstStyle/>
          <a:p>
            <a:pPr/>
            <a:r>
              <a:t>标题文本</a:t>
            </a:r>
          </a:p>
        </p:txBody>
      </p:sp>
      <p:sp>
        <p:nvSpPr>
          <p:cNvPr id="12" name="正文级别 1…"/>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1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引文">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在此键入引文。”"/>
          <p:cNvSpPr txBox="1"/>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“在此键入引文。”</a:t>
            </a:r>
          </a:p>
        </p:txBody>
      </p:sp>
      <p:sp>
        <p:nvSpPr>
          <p:cNvPr id="95"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p:spTree>
      <p:nvGrpSpPr>
        <p:cNvPr id="1" name=""/>
        <p:cNvGrpSpPr/>
        <p:nvPr/>
      </p:nvGrpSpPr>
      <p:grpSpPr>
        <a:xfrm>
          <a:off x="0" y="0"/>
          <a:ext cx="0" cy="0"/>
          <a:chOff x="0" y="0"/>
          <a:chExt cx="0" cy="0"/>
        </a:xfrm>
      </p:grpSpPr>
      <p:sp>
        <p:nvSpPr>
          <p:cNvPr id="102" name="图像"/>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空白">
    <p:spTree>
      <p:nvGrpSpPr>
        <p:cNvPr id="1" name=""/>
        <p:cNvGrpSpPr/>
        <p:nvPr/>
      </p:nvGrpSpPr>
      <p:grpSpPr>
        <a:xfrm>
          <a:off x="0" y="0"/>
          <a:ext cx="0" cy="0"/>
          <a:chOff x="0" y="0"/>
          <a:chExt cx="0" cy="0"/>
        </a:xfrm>
      </p:grpSpPr>
      <p:sp>
        <p:nvSpPr>
          <p:cNvPr id="110"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水平">
    <p:spTree>
      <p:nvGrpSpPr>
        <p:cNvPr id="1" name=""/>
        <p:cNvGrpSpPr/>
        <p:nvPr/>
      </p:nvGrpSpPr>
      <p:grpSpPr>
        <a:xfrm>
          <a:off x="0" y="0"/>
          <a:ext cx="0" cy="0"/>
          <a:chOff x="0" y="0"/>
          <a:chExt cx="0" cy="0"/>
        </a:xfrm>
      </p:grpSpPr>
      <p:sp>
        <p:nvSpPr>
          <p:cNvPr id="20" name="图像"/>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标题文本"/>
          <p:cNvSpPr txBox="1"/>
          <p:nvPr>
            <p:ph type="title"/>
          </p:nvPr>
        </p:nvSpPr>
        <p:spPr>
          <a:xfrm>
            <a:off x="635000" y="9512300"/>
            <a:ext cx="23114000" cy="2006600"/>
          </a:xfrm>
          <a:prstGeom prst="rect">
            <a:avLst/>
          </a:prstGeom>
        </p:spPr>
        <p:txBody>
          <a:bodyPr anchor="b"/>
          <a:lstStyle/>
          <a:p>
            <a:pPr/>
            <a:r>
              <a:t>标题文本</a:t>
            </a:r>
          </a:p>
        </p:txBody>
      </p:sp>
      <p:sp>
        <p:nvSpPr>
          <p:cNvPr id="22" name="正文级别 1…"/>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23"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居中">
    <p:spTree>
      <p:nvGrpSpPr>
        <p:cNvPr id="1" name=""/>
        <p:cNvGrpSpPr/>
        <p:nvPr/>
      </p:nvGrpSpPr>
      <p:grpSpPr>
        <a:xfrm>
          <a:off x="0" y="0"/>
          <a:ext cx="0" cy="0"/>
          <a:chOff x="0" y="0"/>
          <a:chExt cx="0" cy="0"/>
        </a:xfrm>
      </p:grpSpPr>
      <p:sp>
        <p:nvSpPr>
          <p:cNvPr id="30" name="标题文本"/>
          <p:cNvSpPr txBox="1"/>
          <p:nvPr>
            <p:ph type="title"/>
          </p:nvPr>
        </p:nvSpPr>
        <p:spPr>
          <a:xfrm>
            <a:off x="1778000" y="4533900"/>
            <a:ext cx="20828000" cy="4648200"/>
          </a:xfrm>
          <a:prstGeom prst="rect">
            <a:avLst/>
          </a:prstGeom>
        </p:spPr>
        <p:txBody>
          <a:bodyPr/>
          <a:lstStyle/>
          <a:p>
            <a:pPr/>
            <a:r>
              <a:t>标题文本</a:t>
            </a:r>
          </a:p>
        </p:txBody>
      </p:sp>
      <p:sp>
        <p:nvSpPr>
          <p:cNvPr id="3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垂直">
    <p:spTree>
      <p:nvGrpSpPr>
        <p:cNvPr id="1" name=""/>
        <p:cNvGrpSpPr/>
        <p:nvPr/>
      </p:nvGrpSpPr>
      <p:grpSpPr>
        <a:xfrm>
          <a:off x="0" y="0"/>
          <a:ext cx="0" cy="0"/>
          <a:chOff x="0" y="0"/>
          <a:chExt cx="0" cy="0"/>
        </a:xfrm>
      </p:grpSpPr>
      <p:sp>
        <p:nvSpPr>
          <p:cNvPr id="38" name="图像"/>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标题文本"/>
          <p:cNvSpPr txBox="1"/>
          <p:nvPr>
            <p:ph type="title"/>
          </p:nvPr>
        </p:nvSpPr>
        <p:spPr>
          <a:xfrm>
            <a:off x="1651000" y="952500"/>
            <a:ext cx="10223500" cy="5549900"/>
          </a:xfrm>
          <a:prstGeom prst="rect">
            <a:avLst/>
          </a:prstGeom>
        </p:spPr>
        <p:txBody>
          <a:bodyPr anchor="b"/>
          <a:lstStyle>
            <a:lvl1pPr>
              <a:defRPr sz="8400"/>
            </a:lvl1pPr>
          </a:lstStyle>
          <a:p>
            <a:pPr/>
            <a:r>
              <a:t>标题文本</a:t>
            </a:r>
          </a:p>
        </p:txBody>
      </p:sp>
      <p:sp>
        <p:nvSpPr>
          <p:cNvPr id="40" name="正文级别 1…"/>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正文级别 1</a:t>
            </a:r>
          </a:p>
          <a:p>
            <a:pPr lvl="1"/>
            <a:r>
              <a:t>正文级别 2</a:t>
            </a:r>
          </a:p>
          <a:p>
            <a:pPr lvl="2"/>
            <a:r>
              <a:t>正文级别 3</a:t>
            </a:r>
          </a:p>
          <a:p>
            <a:pPr lvl="3"/>
            <a:r>
              <a:t>正文级别 4</a:t>
            </a:r>
          </a:p>
          <a:p>
            <a:pPr lvl="4"/>
            <a:r>
              <a:t>正文级别 5</a:t>
            </a:r>
          </a:p>
        </p:txBody>
      </p:sp>
      <p:sp>
        <p:nvSpPr>
          <p:cNvPr id="41"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 - 顶部对齐">
    <p:spTree>
      <p:nvGrpSpPr>
        <p:cNvPr id="1" name=""/>
        <p:cNvGrpSpPr/>
        <p:nvPr/>
      </p:nvGrpSpPr>
      <p:grpSpPr>
        <a:xfrm>
          <a:off x="0" y="0"/>
          <a:ext cx="0" cy="0"/>
          <a:chOff x="0" y="0"/>
          <a:chExt cx="0" cy="0"/>
        </a:xfrm>
      </p:grpSpPr>
      <p:sp>
        <p:nvSpPr>
          <p:cNvPr id="48" name="标题文本"/>
          <p:cNvSpPr txBox="1"/>
          <p:nvPr>
            <p:ph type="title"/>
          </p:nvPr>
        </p:nvSpPr>
        <p:spPr>
          <a:prstGeom prst="rect">
            <a:avLst/>
          </a:prstGeom>
        </p:spPr>
        <p:txBody>
          <a:bodyPr/>
          <a:lstStyle/>
          <a:p>
            <a:pPr/>
            <a:r>
              <a:t>标题文本</a:t>
            </a:r>
          </a:p>
        </p:txBody>
      </p:sp>
      <p:sp>
        <p:nvSpPr>
          <p:cNvPr id="49"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与项目符号">
    <p:spTree>
      <p:nvGrpSpPr>
        <p:cNvPr id="1" name=""/>
        <p:cNvGrpSpPr/>
        <p:nvPr/>
      </p:nvGrpSpPr>
      <p:grpSpPr>
        <a:xfrm>
          <a:off x="0" y="0"/>
          <a:ext cx="0" cy="0"/>
          <a:chOff x="0" y="0"/>
          <a:chExt cx="0" cy="0"/>
        </a:xfrm>
      </p:grpSpPr>
      <p:sp>
        <p:nvSpPr>
          <p:cNvPr id="56" name="标题文本"/>
          <p:cNvSpPr txBox="1"/>
          <p:nvPr>
            <p:ph type="title"/>
          </p:nvPr>
        </p:nvSpPr>
        <p:spPr>
          <a:prstGeom prst="rect">
            <a:avLst/>
          </a:prstGeom>
        </p:spPr>
        <p:txBody>
          <a:bodyPr/>
          <a:lstStyle/>
          <a:p>
            <a:pPr/>
            <a:r>
              <a:t>标题文本</a:t>
            </a:r>
          </a:p>
        </p:txBody>
      </p:sp>
      <p:sp>
        <p:nvSpPr>
          <p:cNvPr id="57" name="正文级别 1…"/>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正文级别 1</a:t>
            </a:r>
          </a:p>
          <a:p>
            <a:pPr lvl="1"/>
            <a:r>
              <a:t>正文级别 2</a:t>
            </a:r>
          </a:p>
          <a:p>
            <a:pPr lvl="2"/>
            <a:r>
              <a:t>正文级别 3</a:t>
            </a:r>
          </a:p>
          <a:p>
            <a:pPr lvl="3"/>
            <a:r>
              <a:t>正文级别 4</a:t>
            </a:r>
          </a:p>
          <a:p>
            <a:pPr lvl="4"/>
            <a:r>
              <a:t>正文级别 5</a:t>
            </a:r>
          </a:p>
        </p:txBody>
      </p:sp>
      <p:sp>
        <p:nvSpPr>
          <p:cNvPr id="5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标题、项目符号与照片">
    <p:spTree>
      <p:nvGrpSpPr>
        <p:cNvPr id="1" name=""/>
        <p:cNvGrpSpPr/>
        <p:nvPr/>
      </p:nvGrpSpPr>
      <p:grpSpPr>
        <a:xfrm>
          <a:off x="0" y="0"/>
          <a:ext cx="0" cy="0"/>
          <a:chOff x="0" y="0"/>
          <a:chExt cx="0" cy="0"/>
        </a:xfrm>
      </p:grpSpPr>
      <p:sp>
        <p:nvSpPr>
          <p:cNvPr id="65" name="图像"/>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标题文本"/>
          <p:cNvSpPr txBox="1"/>
          <p:nvPr>
            <p:ph type="title"/>
          </p:nvPr>
        </p:nvSpPr>
        <p:spPr>
          <a:prstGeom prst="rect">
            <a:avLst/>
          </a:prstGeom>
        </p:spPr>
        <p:txBody>
          <a:bodyPr/>
          <a:lstStyle/>
          <a:p>
            <a:pPr/>
            <a:r>
              <a:t>标题文本</a:t>
            </a:r>
          </a:p>
        </p:txBody>
      </p:sp>
      <p:sp>
        <p:nvSpPr>
          <p:cNvPr id="67" name="正文级别 1…"/>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正文级别 1</a:t>
            </a:r>
          </a:p>
          <a:p>
            <a:pPr lvl="1"/>
            <a:r>
              <a:t>正文级别 2</a:t>
            </a:r>
          </a:p>
          <a:p>
            <a:pPr lvl="2"/>
            <a:r>
              <a:t>正文级别 3</a:t>
            </a:r>
          </a:p>
          <a:p>
            <a:pPr lvl="3"/>
            <a:r>
              <a:t>正文级别 4</a:t>
            </a:r>
          </a:p>
          <a:p>
            <a:pPr lvl="4"/>
            <a:r>
              <a:t>正文级别 5</a:t>
            </a:r>
          </a:p>
        </p:txBody>
      </p:sp>
      <p:sp>
        <p:nvSpPr>
          <p:cNvPr id="68"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项目符号">
    <p:spTree>
      <p:nvGrpSpPr>
        <p:cNvPr id="1" name=""/>
        <p:cNvGrpSpPr/>
        <p:nvPr/>
      </p:nvGrpSpPr>
      <p:grpSpPr>
        <a:xfrm>
          <a:off x="0" y="0"/>
          <a:ext cx="0" cy="0"/>
          <a:chOff x="0" y="0"/>
          <a:chExt cx="0" cy="0"/>
        </a:xfrm>
      </p:grpSpPr>
      <p:sp>
        <p:nvSpPr>
          <p:cNvPr id="75" name="正文级别 1…"/>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正文级别 1</a:t>
            </a:r>
          </a:p>
          <a:p>
            <a:pPr lvl="1"/>
            <a:r>
              <a:t>正文级别 2</a:t>
            </a:r>
          </a:p>
          <a:p>
            <a:pPr lvl="2"/>
            <a:r>
              <a:t>正文级别 3</a:t>
            </a:r>
          </a:p>
          <a:p>
            <a:pPr lvl="3"/>
            <a:r>
              <a:t>正文级别 4</a:t>
            </a:r>
          </a:p>
          <a:p>
            <a:pPr lvl="4"/>
            <a:r>
              <a:t>正文级别 5</a:t>
            </a:r>
          </a:p>
        </p:txBody>
      </p:sp>
      <p:sp>
        <p:nvSpPr>
          <p:cNvPr id="7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照片 - 3 联">
    <p:spTree>
      <p:nvGrpSpPr>
        <p:cNvPr id="1" name=""/>
        <p:cNvGrpSpPr/>
        <p:nvPr/>
      </p:nvGrpSpPr>
      <p:grpSpPr>
        <a:xfrm>
          <a:off x="0" y="0"/>
          <a:ext cx="0" cy="0"/>
          <a:chOff x="0" y="0"/>
          <a:chExt cx="0" cy="0"/>
        </a:xfrm>
      </p:grpSpPr>
      <p:sp>
        <p:nvSpPr>
          <p:cNvPr id="83" name="图像"/>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图像"/>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图像"/>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幻灯片编号"/>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标题文本"/>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标题文本</a:t>
            </a:r>
          </a:p>
        </p:txBody>
      </p:sp>
      <p:sp>
        <p:nvSpPr>
          <p:cNvPr id="3" name="正文级别 1…"/>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正文级别 1</a:t>
            </a:r>
          </a:p>
          <a:p>
            <a:pPr lvl="1"/>
            <a:r>
              <a:t>正文级别 2</a:t>
            </a:r>
          </a:p>
          <a:p>
            <a:pPr lvl="2"/>
            <a:r>
              <a:t>正文级别 3</a:t>
            </a:r>
          </a:p>
          <a:p>
            <a:pPr lvl="3"/>
            <a:r>
              <a:t>正文级别 4</a:t>
            </a:r>
          </a:p>
          <a:p>
            <a:pPr lvl="4"/>
            <a:r>
              <a:t>正文级别 5</a:t>
            </a:r>
          </a:p>
        </p:txBody>
      </p:sp>
      <p:sp>
        <p:nvSpPr>
          <p:cNvPr id="4" name="幻灯片编号"/>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grpSp>
        <p:nvGrpSpPr>
          <p:cNvPr id="122" name="How to Become A GEIO Pilot？…"/>
          <p:cNvGrpSpPr/>
          <p:nvPr/>
        </p:nvGrpSpPr>
        <p:grpSpPr>
          <a:xfrm>
            <a:off x="8794789" y="8153553"/>
            <a:ext cx="13617407" cy="4355403"/>
            <a:chOff x="0" y="0"/>
            <a:chExt cx="13617406" cy="4355402"/>
          </a:xfrm>
        </p:grpSpPr>
        <p:sp>
          <p:nvSpPr>
            <p:cNvPr id="121" name="How to Become A GEIO Pilot？…"/>
            <p:cNvSpPr txBox="1"/>
            <p:nvPr/>
          </p:nvSpPr>
          <p:spPr>
            <a:xfrm>
              <a:off x="101600" y="101600"/>
              <a:ext cx="13401507" cy="4012503"/>
            </a:xfrm>
            <a:prstGeom prst="rect">
              <a:avLst/>
            </a:prstGeom>
            <a:solidFill>
              <a:srgbClr val="2F4A89"/>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nSpc>
                  <a:spcPct val="120000"/>
                </a:lnSpc>
                <a:defRPr sz="6000">
                  <a:solidFill>
                    <a:srgbClr val="FFFFFF"/>
                  </a:solidFill>
                </a:defRPr>
              </a:pPr>
            </a:p>
            <a:p>
              <a:pPr>
                <a:lnSpc>
                  <a:spcPct val="120000"/>
                </a:lnSpc>
                <a:defRPr sz="6500">
                  <a:solidFill>
                    <a:srgbClr val="FFFFFF"/>
                  </a:solidFill>
                </a:defRPr>
              </a:pPr>
              <a:r>
                <a:t>How to Become A GEIO Pilot？</a:t>
              </a:r>
            </a:p>
            <a:p>
              <a:pPr>
                <a:lnSpc>
                  <a:spcPct val="120000"/>
                </a:lnSpc>
                <a:defRPr sz="4000">
                  <a:solidFill>
                    <a:srgbClr val="FFFFFF"/>
                  </a:solidFill>
                </a:defRPr>
              </a:pPr>
              <a:r>
                <a:t>Lesson 2: Don’t Fall Over</a:t>
              </a:r>
            </a:p>
          </p:txBody>
        </p:sp>
        <p:pic>
          <p:nvPicPr>
            <p:cNvPr id="120" name="How to Become A GEIO Pilot？…" descr="How to Become A GEIO Pilot？…"/>
            <p:cNvPicPr>
              <a:picLocks noChangeAspect="0"/>
            </p:cNvPicPr>
            <p:nvPr/>
          </p:nvPicPr>
          <p:blipFill>
            <a:blip r:embed="rId3">
              <a:extLst/>
            </a:blip>
            <a:stretch>
              <a:fillRect/>
            </a:stretch>
          </p:blipFill>
          <p:spPr>
            <a:xfrm>
              <a:off x="0" y="-1"/>
              <a:ext cx="13617407" cy="4355404"/>
            </a:xfrm>
            <a:prstGeom prst="rect">
              <a:avLst/>
            </a:prstGeom>
            <a:effectLst/>
          </p:spPr>
        </p:pic>
      </p:grpSp>
    </p:spTree>
  </p:cSld>
  <p:clrMapOvr>
    <a:masterClrMapping/>
  </p:clrMapOvr>
  <p:transition xmlns:p14="http://schemas.microsoft.com/office/powerpoint/2010/main" spd="med" advClick="0" advTm="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1" presetID="2" grpId="1" fill="hold">
                                  <p:stCondLst>
                                    <p:cond delay="0"/>
                                  </p:stCondLst>
                                  <p:iterate type="el" backwards="0">
                                    <p:tmAbs val="0"/>
                                  </p:iterate>
                                  <p:childTnLst>
                                    <p:anim calcmode="lin" valueType="num">
                                      <p:cBhvr>
                                        <p:cTn id="6" dur="1000" fill="hold"/>
                                        <p:tgtEl>
                                          <p:spTgt spid="122"/>
                                        </p:tgtEl>
                                        <p:attrNameLst>
                                          <p:attrName>ppt_x</p:attrName>
                                        </p:attrNameLst>
                                      </p:cBhvr>
                                      <p:tavLst>
                                        <p:tav tm="0">
                                          <p:val>
                                            <p:strVal val="ppt_x"/>
                                          </p:val>
                                        </p:tav>
                                        <p:tav tm="100000">
                                          <p:val>
                                            <p:strVal val="ppt_x"/>
                                          </p:val>
                                        </p:tav>
                                      </p:tavLst>
                                    </p:anim>
                                    <p:anim calcmode="lin" valueType="num">
                                      <p:cBhvr>
                                        <p:cTn id="7" dur="1000" fill="hold"/>
                                        <p:tgtEl>
                                          <p:spTgt spid="122"/>
                                        </p:tgtEl>
                                        <p:attrNameLst>
                                          <p:attrName>ppt_y</p:attrName>
                                        </p:attrNameLst>
                                      </p:cBhvr>
                                      <p:tavLst>
                                        <p:tav tm="0">
                                          <p:val>
                                            <p:strVal val="ppt_y"/>
                                          </p:val>
                                        </p:tav>
                                        <p:tav tm="100000">
                                          <p:val>
                                            <p:strVal val="0-ppt_h/2"/>
                                          </p:val>
                                        </p:tav>
                                      </p:tavLst>
                                    </p:anim>
                                    <p:set>
                                      <p:cBhvr>
                                        <p:cTn id="8" fill="hold">
                                          <p:stCondLst>
                                            <p:cond delay="999"/>
                                          </p:stCondLst>
                                        </p:cTn>
                                        <p:tgtEl>
                                          <p:spTgt spid="12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1"/>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6"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187"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88"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89" name="Let’s programme GEIO to observe its performance when moving in different directions."/>
          <p:cNvSpPr txBox="1"/>
          <p:nvPr/>
        </p:nvSpPr>
        <p:spPr>
          <a:xfrm>
            <a:off x="1640840" y="11238616"/>
            <a:ext cx="2110232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Let’s programme GEIO to observe its performance when moving in different directions.</a:t>
            </a:r>
          </a:p>
        </p:txBody>
      </p:sp>
      <p:pic>
        <p:nvPicPr>
          <p:cNvPr id="190" name="IMG_3729.PNG" descr="IMG_3729.PNG"/>
          <p:cNvPicPr>
            <a:picLocks noChangeAspect="1"/>
          </p:cNvPicPr>
          <p:nvPr/>
        </p:nvPicPr>
        <p:blipFill>
          <a:blip r:embed="rId5">
            <a:extLst/>
          </a:blip>
          <a:stretch>
            <a:fillRect/>
          </a:stretch>
        </p:blipFill>
        <p:spPr>
          <a:xfrm>
            <a:off x="6367815" y="3030025"/>
            <a:ext cx="11648370" cy="6199658"/>
          </a:xfrm>
          <a:prstGeom prst="rect">
            <a:avLst/>
          </a:prstGeom>
          <a:ln w="12700">
            <a:miter lim="400000"/>
          </a:ln>
        </p:spPr>
      </p:pic>
      <p:pic>
        <p:nvPicPr>
          <p:cNvPr id="191" name="IMG_3730.PNG" descr="IMG_3730.PNG"/>
          <p:cNvPicPr>
            <a:picLocks noChangeAspect="1"/>
          </p:cNvPicPr>
          <p:nvPr/>
        </p:nvPicPr>
        <p:blipFill>
          <a:blip r:embed="rId6">
            <a:extLst/>
          </a:blip>
          <a:stretch>
            <a:fillRect/>
          </a:stretch>
        </p:blipFill>
        <p:spPr>
          <a:xfrm>
            <a:off x="6367815" y="3030025"/>
            <a:ext cx="11648370" cy="6199658"/>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190"/>
                                        </p:tgtEl>
                                        <p:attrNameLst>
                                          <p:attrName>style.visibility</p:attrName>
                                        </p:attrNameLst>
                                      </p:cBhvr>
                                      <p:to>
                                        <p:strVal val="visible"/>
                                      </p:to>
                                    </p:set>
                                    <p:animEffect filter="dissolve" transition="in">
                                      <p:cBhvr>
                                        <p:cTn id="11" dur="1000"/>
                                        <p:tgtEl>
                                          <p:spTgt spid="19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191"/>
                                        </p:tgtEl>
                                        <p:attrNameLst>
                                          <p:attrName>style.visibility</p:attrName>
                                        </p:attrNameLst>
                                      </p:cBhvr>
                                      <p:to>
                                        <p:strVal val="visible"/>
                                      </p:to>
                                    </p:set>
                                    <p:animEffect filter="wipe(left)" transition="in">
                                      <p:cBhvr>
                                        <p:cTn id="16"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1" grpId="3"/>
      <p:bldP build="whole" bldLvl="1" animBg="1" rev="0" advAuto="0" spid="190" grpId="2"/>
      <p:bldP build="whole" bldLvl="1" animBg="1" rev="0" advAuto="0" spid="189"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3" name="IMG_4119.PNG" descr="IMG_4119.PNG"/>
          <p:cNvPicPr>
            <a:picLocks noChangeAspect="1"/>
          </p:cNvPicPr>
          <p:nvPr/>
        </p:nvPicPr>
        <p:blipFill>
          <a:blip r:embed="rId2">
            <a:extLst/>
          </a:blip>
          <a:stretch>
            <a:fillRect/>
          </a:stretch>
        </p:blipFill>
        <p:spPr>
          <a:xfrm>
            <a:off x="0" y="369004"/>
            <a:ext cx="24384001" cy="12977992"/>
          </a:xfrm>
          <a:prstGeom prst="rect">
            <a:avLst/>
          </a:prstGeom>
          <a:ln w="12700">
            <a:miter lim="400000"/>
          </a:ln>
        </p:spPr>
      </p:pic>
      <p:sp>
        <p:nvSpPr>
          <p:cNvPr id="194" name="线条"/>
          <p:cNvSpPr/>
          <p:nvPr/>
        </p:nvSpPr>
        <p:spPr>
          <a:xfrm flipH="1">
            <a:off x="11220063" y="3448500"/>
            <a:ext cx="2578873" cy="1"/>
          </a:xfrm>
          <a:prstGeom prst="line">
            <a:avLst/>
          </a:prstGeom>
          <a:ln w="63500">
            <a:solidFill>
              <a:srgbClr val="0433FF"/>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95" name="线条"/>
          <p:cNvSpPr/>
          <p:nvPr/>
        </p:nvSpPr>
        <p:spPr>
          <a:xfrm flipH="1">
            <a:off x="11220063" y="4903369"/>
            <a:ext cx="2578873" cy="1"/>
          </a:xfrm>
          <a:prstGeom prst="line">
            <a:avLst/>
          </a:prstGeom>
          <a:ln w="63500">
            <a:solidFill>
              <a:srgbClr val="0433FF"/>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96" name="线条"/>
          <p:cNvSpPr/>
          <p:nvPr/>
        </p:nvSpPr>
        <p:spPr>
          <a:xfrm flipH="1">
            <a:off x="11220063" y="6409039"/>
            <a:ext cx="2578873" cy="1"/>
          </a:xfrm>
          <a:prstGeom prst="line">
            <a:avLst/>
          </a:prstGeom>
          <a:ln w="63500">
            <a:solidFill>
              <a:srgbClr val="0433FF"/>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97" name="线条"/>
          <p:cNvSpPr/>
          <p:nvPr/>
        </p:nvSpPr>
        <p:spPr>
          <a:xfrm flipH="1">
            <a:off x="11220063" y="7889307"/>
            <a:ext cx="2578873" cy="1"/>
          </a:xfrm>
          <a:prstGeom prst="line">
            <a:avLst/>
          </a:prstGeom>
          <a:ln w="63500">
            <a:solidFill>
              <a:srgbClr val="0433FF"/>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98" name="线条"/>
          <p:cNvSpPr/>
          <p:nvPr/>
        </p:nvSpPr>
        <p:spPr>
          <a:xfrm flipH="1">
            <a:off x="11220063" y="9369576"/>
            <a:ext cx="2578873" cy="1"/>
          </a:xfrm>
          <a:prstGeom prst="line">
            <a:avLst/>
          </a:prstGeom>
          <a:ln w="63500">
            <a:solidFill>
              <a:srgbClr val="0433FF"/>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99" name="线条"/>
          <p:cNvSpPr/>
          <p:nvPr/>
        </p:nvSpPr>
        <p:spPr>
          <a:xfrm flipH="1">
            <a:off x="11220063" y="10849845"/>
            <a:ext cx="2578873" cy="1"/>
          </a:xfrm>
          <a:prstGeom prst="line">
            <a:avLst/>
          </a:prstGeom>
          <a:ln w="63500">
            <a:solidFill>
              <a:srgbClr val="0433FF"/>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00" name="线条"/>
          <p:cNvSpPr/>
          <p:nvPr/>
        </p:nvSpPr>
        <p:spPr>
          <a:xfrm flipH="1" flipV="1">
            <a:off x="7729432" y="12177714"/>
            <a:ext cx="6069504" cy="1"/>
          </a:xfrm>
          <a:prstGeom prst="line">
            <a:avLst/>
          </a:prstGeom>
          <a:ln w="63500">
            <a:solidFill>
              <a:srgbClr val="0433FF"/>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201" name="Forward at certain speed for certain time"/>
          <p:cNvSpPr txBox="1"/>
          <p:nvPr/>
        </p:nvSpPr>
        <p:spPr>
          <a:xfrm>
            <a:off x="13798587" y="3131097"/>
            <a:ext cx="8788718" cy="634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500">
                <a:solidFill>
                  <a:srgbClr val="0433FF"/>
                </a:solidFill>
              </a:defRPr>
            </a:lvl1pPr>
          </a:lstStyle>
          <a:p>
            <a:pPr/>
            <a:r>
              <a:t>Forward at certain speed for certain time</a:t>
            </a:r>
          </a:p>
        </p:txBody>
      </p:sp>
      <p:sp>
        <p:nvSpPr>
          <p:cNvPr id="202" name="Move Backward"/>
          <p:cNvSpPr txBox="1"/>
          <p:nvPr/>
        </p:nvSpPr>
        <p:spPr>
          <a:xfrm>
            <a:off x="13798587" y="4585966"/>
            <a:ext cx="3530728" cy="634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500">
                <a:solidFill>
                  <a:srgbClr val="0433FF"/>
                </a:solidFill>
              </a:defRPr>
            </a:lvl1pPr>
          </a:lstStyle>
          <a:p>
            <a:pPr/>
            <a:r>
              <a:t>Move Backward</a:t>
            </a:r>
          </a:p>
        </p:txBody>
      </p:sp>
      <p:sp>
        <p:nvSpPr>
          <p:cNvPr id="203" name="Move to the left"/>
          <p:cNvSpPr txBox="1"/>
          <p:nvPr/>
        </p:nvSpPr>
        <p:spPr>
          <a:xfrm>
            <a:off x="13798587" y="6091635"/>
            <a:ext cx="3423603" cy="63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500">
                <a:solidFill>
                  <a:srgbClr val="0433FF"/>
                </a:solidFill>
              </a:defRPr>
            </a:lvl1pPr>
          </a:lstStyle>
          <a:p>
            <a:pPr/>
            <a:r>
              <a:t>Move to the left</a:t>
            </a:r>
          </a:p>
        </p:txBody>
      </p:sp>
      <p:sp>
        <p:nvSpPr>
          <p:cNvPr id="204" name="Move to the right"/>
          <p:cNvSpPr txBox="1"/>
          <p:nvPr/>
        </p:nvSpPr>
        <p:spPr>
          <a:xfrm>
            <a:off x="13798587" y="7571904"/>
            <a:ext cx="3728530" cy="634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500">
                <a:solidFill>
                  <a:srgbClr val="0433FF"/>
                </a:solidFill>
              </a:defRPr>
            </a:lvl1pPr>
          </a:lstStyle>
          <a:p>
            <a:pPr/>
            <a:r>
              <a:t>Move to the right</a:t>
            </a:r>
          </a:p>
        </p:txBody>
      </p:sp>
      <p:sp>
        <p:nvSpPr>
          <p:cNvPr id="205" name="Turn right"/>
          <p:cNvSpPr txBox="1"/>
          <p:nvPr/>
        </p:nvSpPr>
        <p:spPr>
          <a:xfrm>
            <a:off x="13798587" y="9052173"/>
            <a:ext cx="2155889" cy="63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500">
                <a:solidFill>
                  <a:srgbClr val="0433FF"/>
                </a:solidFill>
              </a:defRPr>
            </a:lvl1pPr>
          </a:lstStyle>
          <a:p>
            <a:pPr/>
            <a:r>
              <a:t>Turn right</a:t>
            </a:r>
          </a:p>
        </p:txBody>
      </p:sp>
      <p:sp>
        <p:nvSpPr>
          <p:cNvPr id="206" name="Turn left"/>
          <p:cNvSpPr txBox="1"/>
          <p:nvPr/>
        </p:nvSpPr>
        <p:spPr>
          <a:xfrm>
            <a:off x="13798587" y="10532442"/>
            <a:ext cx="1850962" cy="6348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500">
                <a:solidFill>
                  <a:srgbClr val="0433FF"/>
                </a:solidFill>
              </a:defRPr>
            </a:lvl1pPr>
          </a:lstStyle>
          <a:p>
            <a:pPr/>
            <a:r>
              <a:t>Turn left</a:t>
            </a:r>
          </a:p>
        </p:txBody>
      </p:sp>
      <p:sp>
        <p:nvSpPr>
          <p:cNvPr id="207" name="Stop moving actions"/>
          <p:cNvSpPr txBox="1"/>
          <p:nvPr/>
        </p:nvSpPr>
        <p:spPr>
          <a:xfrm>
            <a:off x="13798585" y="11860310"/>
            <a:ext cx="4460178" cy="634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3500">
                <a:solidFill>
                  <a:srgbClr val="0433FF"/>
                </a:solidFill>
              </a:defRPr>
            </a:lvl1pPr>
          </a:lstStyle>
          <a:p>
            <a:pPr/>
            <a:r>
              <a:t>Stop moving actions</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屏幕 改psd.jpg" descr="屏幕 改psd.jpg"/>
          <p:cNvPicPr>
            <a:picLocks noChangeAspect="1"/>
          </p:cNvPicPr>
          <p:nvPr/>
        </p:nvPicPr>
        <p:blipFill>
          <a:blip r:embed="rId2">
            <a:extLst/>
          </a:blip>
          <a:stretch>
            <a:fillRect/>
          </a:stretch>
        </p:blipFill>
        <p:spPr>
          <a:xfrm>
            <a:off x="-1" y="4344"/>
            <a:ext cx="24384001" cy="13707311"/>
          </a:xfrm>
          <a:prstGeom prst="rect">
            <a:avLst/>
          </a:prstGeom>
          <a:ln w="12700">
            <a:miter lim="400000"/>
          </a:ln>
        </p:spPr>
      </p:pic>
      <p:pic>
        <p:nvPicPr>
          <p:cNvPr id="210"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11"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12" name="Secondly, Put an empty box on top of GEIO, and programme GEIO to move in each directions. Find out that at what speed the box could remain on the top."/>
          <p:cNvSpPr txBox="1"/>
          <p:nvPr/>
        </p:nvSpPr>
        <p:spPr>
          <a:xfrm>
            <a:off x="2692113" y="10775575"/>
            <a:ext cx="18999774"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Secondly, Put an empty box on top of GEIO, and programme GEIO to move in each directions. Find out that at what speed the box could remain on the top.</a:t>
            </a:r>
          </a:p>
        </p:txBody>
      </p:sp>
      <p:sp>
        <p:nvSpPr>
          <p:cNvPr id="213" name="Then gradually increase the weight of the box by adding things into it.…"/>
          <p:cNvSpPr txBox="1"/>
          <p:nvPr/>
        </p:nvSpPr>
        <p:spPr>
          <a:xfrm>
            <a:off x="3650233" y="10775575"/>
            <a:ext cx="17083533"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Then gradually increase the weight of the box by adding things into it.</a:t>
            </a:r>
          </a:p>
          <a:p>
            <a:pPr>
              <a:lnSpc>
                <a:spcPct val="150000"/>
              </a:lnSpc>
              <a:defRPr sz="4000">
                <a:solidFill>
                  <a:srgbClr val="41CAD0"/>
                </a:solidFill>
              </a:defRPr>
            </a:pPr>
            <a:r>
              <a:t>Will the result be different?</a:t>
            </a:r>
          </a:p>
        </p:txBody>
      </p:sp>
      <p:pic>
        <p:nvPicPr>
          <p:cNvPr id="214" name="0147625a2dfdeda80120ba38858c65.jpg@1280w_1l_2o_100sh.jpg" descr="0147625a2dfdeda80120ba38858c65.jpg@1280w_1l_2o_100sh.jpg"/>
          <p:cNvPicPr>
            <a:picLocks noChangeAspect="1"/>
          </p:cNvPicPr>
          <p:nvPr/>
        </p:nvPicPr>
        <p:blipFill>
          <a:blip r:embed="rId5">
            <a:extLst/>
          </a:blip>
          <a:stretch>
            <a:fillRect/>
          </a:stretch>
        </p:blipFill>
        <p:spPr>
          <a:xfrm>
            <a:off x="6644511" y="1783464"/>
            <a:ext cx="11094978" cy="740243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212"/>
                                        </p:tgtEl>
                                      </p:cBhvr>
                                    </p:animEffect>
                                    <p:set>
                                      <p:cBhvr>
                                        <p:cTn id="11" fill="hold">
                                          <p:stCondLst>
                                            <p:cond delay="499"/>
                                          </p:stCondLst>
                                        </p:cTn>
                                        <p:tgtEl>
                                          <p:spTgt spid="212"/>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2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3" grpId="3"/>
      <p:bldP build="whole" bldLvl="1" animBg="1" rev="0" advAuto="0" spid="212" grpId="1"/>
      <p:bldP build="whole" bldLvl="1" animBg="1" rev="0" advAuto="0" spid="212" grpId="2"/>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17"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218" name="Challenges"/>
          <p:cNvSpPr txBox="1"/>
          <p:nvPr/>
        </p:nvSpPr>
        <p:spPr>
          <a:xfrm>
            <a:off x="10110596" y="6348351"/>
            <a:ext cx="416280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Challenges</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训练营003.jpg" descr="训练营003.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21"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22"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23" name="Now we are familiar with the principle of inertia and friction.…"/>
          <p:cNvSpPr txBox="1"/>
          <p:nvPr/>
        </p:nvSpPr>
        <p:spPr>
          <a:xfrm>
            <a:off x="4842764" y="10775575"/>
            <a:ext cx="14698473"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Now we are familiar with the principle of inertia and friction.</a:t>
            </a:r>
          </a:p>
          <a:p>
            <a:pPr>
              <a:lnSpc>
                <a:spcPct val="150000"/>
              </a:lnSpc>
              <a:defRPr sz="4000">
                <a:solidFill>
                  <a:srgbClr val="41CAD0"/>
                </a:solidFill>
              </a:defRPr>
            </a:pPr>
            <a:r>
              <a:t>It is then the time for a match: Parcel Delivery!</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3"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26" name="矩形"/>
          <p:cNvSpPr/>
          <p:nvPr/>
        </p:nvSpPr>
        <p:spPr>
          <a:xfrm>
            <a:off x="6769758" y="2148030"/>
            <a:ext cx="10844484" cy="6916657"/>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pic>
        <p:nvPicPr>
          <p:cNvPr id="227"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28"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29" name="Look over here. This is our training ground, on which there are 40 squares, each of the size 30cm*30cm. Additionally, each square is divided into 9 small squares of the size 10cm*10cm."/>
          <p:cNvSpPr txBox="1"/>
          <p:nvPr/>
        </p:nvSpPr>
        <p:spPr>
          <a:xfrm>
            <a:off x="956818" y="10775575"/>
            <a:ext cx="22470365"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pPr/>
            <a:r>
              <a:t>Look over here. This is our training ground, on which there are 40 squares, each of the size 30cm*30cm. Additionally, each square is divided into 9 small squares of the size 10cm*10cm.</a:t>
            </a:r>
          </a:p>
        </p:txBody>
      </p:sp>
      <p:graphicFrame>
        <p:nvGraphicFramePr>
          <p:cNvPr id="230" name="表格"/>
          <p:cNvGraphicFramePr/>
          <p:nvPr/>
        </p:nvGraphicFramePr>
        <p:xfrm>
          <a:off x="7088733" y="2409831"/>
          <a:ext cx="21005801" cy="101600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275190"/>
                <a:gridCol w="1275518"/>
                <a:gridCol w="1275151"/>
                <a:gridCol w="1282460"/>
                <a:gridCol w="1273685"/>
                <a:gridCol w="1275421"/>
                <a:gridCol w="1272953"/>
                <a:gridCol w="1276153"/>
              </a:tblGrid>
              <a:tr h="1280512">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82614">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70639">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76764">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r h="1282523">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p>
                  </a:txBody>
                  <a:tcPr marL="50800" marR="50800" marT="50800" marB="50800" anchor="ctr" anchorCtr="0"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r>
            </a:tbl>
          </a:graphicData>
        </a:graphic>
      </p:graphicFrame>
      <p:sp>
        <p:nvSpPr>
          <p:cNvPr id="231" name="正方形"/>
          <p:cNvSpPr/>
          <p:nvPr/>
        </p:nvSpPr>
        <p:spPr>
          <a:xfrm>
            <a:off x="8415833" y="2478486"/>
            <a:ext cx="1138278" cy="1137456"/>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2" name="正方形"/>
          <p:cNvSpPr/>
          <p:nvPr/>
        </p:nvSpPr>
        <p:spPr>
          <a:xfrm>
            <a:off x="8415833" y="5037631"/>
            <a:ext cx="1138278" cy="1137455"/>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3" name="正方形"/>
          <p:cNvSpPr/>
          <p:nvPr/>
        </p:nvSpPr>
        <p:spPr>
          <a:xfrm>
            <a:off x="9692902" y="5037631"/>
            <a:ext cx="1138279" cy="1137455"/>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4" name="正方形"/>
          <p:cNvSpPr/>
          <p:nvPr/>
        </p:nvSpPr>
        <p:spPr>
          <a:xfrm>
            <a:off x="10970529" y="3764843"/>
            <a:ext cx="1138278" cy="1137455"/>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5" name="正方形"/>
          <p:cNvSpPr/>
          <p:nvPr/>
        </p:nvSpPr>
        <p:spPr>
          <a:xfrm>
            <a:off x="10966559" y="7568529"/>
            <a:ext cx="1138278" cy="1137455"/>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6" name="正方形"/>
          <p:cNvSpPr/>
          <p:nvPr/>
        </p:nvSpPr>
        <p:spPr>
          <a:xfrm>
            <a:off x="8415833" y="6301972"/>
            <a:ext cx="1138278" cy="1137456"/>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7" name="正方形"/>
          <p:cNvSpPr/>
          <p:nvPr/>
        </p:nvSpPr>
        <p:spPr>
          <a:xfrm>
            <a:off x="10970529" y="5037631"/>
            <a:ext cx="1138278" cy="1137455"/>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8" name="正方形"/>
          <p:cNvSpPr/>
          <p:nvPr/>
        </p:nvSpPr>
        <p:spPr>
          <a:xfrm>
            <a:off x="14821019" y="3764843"/>
            <a:ext cx="1138278" cy="1137455"/>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39" name="正方形"/>
          <p:cNvSpPr/>
          <p:nvPr/>
        </p:nvSpPr>
        <p:spPr>
          <a:xfrm>
            <a:off x="16085666" y="6301972"/>
            <a:ext cx="1138278" cy="1137456"/>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40" name="正方形"/>
          <p:cNvSpPr/>
          <p:nvPr/>
        </p:nvSpPr>
        <p:spPr>
          <a:xfrm>
            <a:off x="13525225" y="6301972"/>
            <a:ext cx="1138278" cy="1137456"/>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41" name="正方形"/>
          <p:cNvSpPr/>
          <p:nvPr/>
        </p:nvSpPr>
        <p:spPr>
          <a:xfrm>
            <a:off x="13530691" y="3764843"/>
            <a:ext cx="1138279" cy="1137455"/>
          </a:xfrm>
          <a:prstGeom prst="rect">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242" name="D"/>
          <p:cNvSpPr/>
          <p:nvPr/>
        </p:nvSpPr>
        <p:spPr>
          <a:xfrm>
            <a:off x="16085666" y="7581229"/>
            <a:ext cx="1138278" cy="113745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latin typeface="+mn-lt"/>
                <a:ea typeface="+mn-ea"/>
                <a:cs typeface="+mn-cs"/>
                <a:sym typeface="Helvetica Neue Medium"/>
              </a:defRPr>
            </a:lvl1pPr>
          </a:lstStyle>
          <a:p>
            <a:pPr/>
            <a:r>
              <a:t>D</a:t>
            </a:r>
          </a:p>
        </p:txBody>
      </p:sp>
      <p:sp>
        <p:nvSpPr>
          <p:cNvPr id="243" name="S"/>
          <p:cNvSpPr/>
          <p:nvPr/>
        </p:nvSpPr>
        <p:spPr>
          <a:xfrm>
            <a:off x="7138764" y="2480485"/>
            <a:ext cx="1138278" cy="113745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latin typeface="+mn-lt"/>
                <a:ea typeface="+mn-ea"/>
                <a:cs typeface="+mn-cs"/>
                <a:sym typeface="Helvetica Neue Medium"/>
              </a:defRPr>
            </a:lvl1pPr>
          </a:lstStyle>
          <a:p>
            <a:pPr/>
            <a:r>
              <a:t>S</a:t>
            </a:r>
          </a:p>
        </p:txBody>
      </p:sp>
      <p:sp>
        <p:nvSpPr>
          <p:cNvPr id="244" name="Your job here is to programme your GEIO to carry the box, and move from S point all the way to D point without hitting any obstacle (the blue boxes) or losing the box. The one that finishes the job with the shortest time duration wins the match!"/>
          <p:cNvSpPr txBox="1"/>
          <p:nvPr/>
        </p:nvSpPr>
        <p:spPr>
          <a:xfrm>
            <a:off x="2216215" y="10312534"/>
            <a:ext cx="19951570"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Your job here is to programme your GEIO to carry the box, and move from S point all the way to D point without hitting any obstacle (the blue boxes) or losing the box. The one that finishes the job with the shortest time duration wins the match!</a:t>
            </a:r>
          </a:p>
        </p:txBody>
      </p:sp>
      <p:sp>
        <p:nvSpPr>
          <p:cNvPr id="245" name="Let the match begin!"/>
          <p:cNvSpPr txBox="1"/>
          <p:nvPr/>
        </p:nvSpPr>
        <p:spPr>
          <a:xfrm>
            <a:off x="9646666" y="11238616"/>
            <a:ext cx="5090669"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Let the match begin!</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32" presetID="23" grpId="2" fill="hold">
                                  <p:stCondLst>
                                    <p:cond delay="0"/>
                                  </p:stCondLst>
                                  <p:iterate type="el" backwards="0">
                                    <p:tmAbs val="0"/>
                                  </p:iterate>
                                  <p:childTnLst>
                                    <p:set>
                                      <p:cBhvr>
                                        <p:cTn id="10" fill="hold"/>
                                        <p:tgtEl>
                                          <p:spTgt spid="243"/>
                                        </p:tgtEl>
                                        <p:attrNameLst>
                                          <p:attrName>style.visibility</p:attrName>
                                        </p:attrNameLst>
                                      </p:cBhvr>
                                      <p:to>
                                        <p:strVal val="visible"/>
                                      </p:to>
                                    </p:set>
                                    <p:anim calcmode="lin" valueType="num">
                                      <p:cBhvr>
                                        <p:cTn id="11" dur="1000" fill="hold"/>
                                        <p:tgtEl>
                                          <p:spTgt spid="243"/>
                                        </p:tgtEl>
                                        <p:attrNameLst>
                                          <p:attrName>ppt_w</p:attrName>
                                        </p:attrNameLst>
                                      </p:cBhvr>
                                      <p:tavLst>
                                        <p:tav tm="0">
                                          <p:val>
                                            <p:strVal val="4*#ppt_w"/>
                                          </p:val>
                                        </p:tav>
                                        <p:tav tm="100000">
                                          <p:val>
                                            <p:strVal val="#ppt_w"/>
                                          </p:val>
                                        </p:tav>
                                      </p:tavLst>
                                    </p:anim>
                                    <p:anim calcmode="lin" valueType="num">
                                      <p:cBhvr>
                                        <p:cTn id="12" dur="1000" fill="hold"/>
                                        <p:tgtEl>
                                          <p:spTgt spid="243"/>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Class="entr" nodeType="afterEffect" presetSubtype="32" presetID="23" grpId="3" fill="hold">
                                  <p:stCondLst>
                                    <p:cond delay="0"/>
                                  </p:stCondLst>
                                  <p:iterate type="el" backwards="0">
                                    <p:tmAbs val="0"/>
                                  </p:iterate>
                                  <p:childTnLst>
                                    <p:set>
                                      <p:cBhvr>
                                        <p:cTn id="15" fill="hold"/>
                                        <p:tgtEl>
                                          <p:spTgt spid="231"/>
                                        </p:tgtEl>
                                        <p:attrNameLst>
                                          <p:attrName>style.visibility</p:attrName>
                                        </p:attrNameLst>
                                      </p:cBhvr>
                                      <p:to>
                                        <p:strVal val="visible"/>
                                      </p:to>
                                    </p:set>
                                    <p:anim calcmode="lin" valueType="num">
                                      <p:cBhvr>
                                        <p:cTn id="16" dur="1000" fill="hold"/>
                                        <p:tgtEl>
                                          <p:spTgt spid="231"/>
                                        </p:tgtEl>
                                        <p:attrNameLst>
                                          <p:attrName>ppt_w</p:attrName>
                                        </p:attrNameLst>
                                      </p:cBhvr>
                                      <p:tavLst>
                                        <p:tav tm="0">
                                          <p:val>
                                            <p:strVal val="4*#ppt_w"/>
                                          </p:val>
                                        </p:tav>
                                        <p:tav tm="100000">
                                          <p:val>
                                            <p:strVal val="#ppt_w"/>
                                          </p:val>
                                        </p:tav>
                                      </p:tavLst>
                                    </p:anim>
                                    <p:anim calcmode="lin" valueType="num">
                                      <p:cBhvr>
                                        <p:cTn id="17" dur="1000" fill="hold"/>
                                        <p:tgtEl>
                                          <p:spTgt spid="231"/>
                                        </p:tgtEl>
                                        <p:attrNameLst>
                                          <p:attrName>ppt_h</p:attrName>
                                        </p:attrNameLst>
                                      </p:cBhvr>
                                      <p:tavLst>
                                        <p:tav tm="0">
                                          <p:val>
                                            <p:strVal val="4*#ppt_h"/>
                                          </p:val>
                                        </p:tav>
                                        <p:tav tm="100000">
                                          <p:val>
                                            <p:strVal val="#ppt_h"/>
                                          </p:val>
                                        </p:tav>
                                      </p:tavLst>
                                    </p:anim>
                                  </p:childTnLst>
                                </p:cTn>
                              </p:par>
                            </p:childTnLst>
                          </p:cTn>
                        </p:par>
                        <p:par>
                          <p:cTn id="18" fill="hold">
                            <p:stCondLst>
                              <p:cond delay="2000"/>
                            </p:stCondLst>
                            <p:childTnLst>
                              <p:par>
                                <p:cTn id="19" presetClass="entr" nodeType="afterEffect" presetSubtype="32" presetID="23" grpId="4" fill="hold">
                                  <p:stCondLst>
                                    <p:cond delay="0"/>
                                  </p:stCondLst>
                                  <p:iterate type="el" backwards="0">
                                    <p:tmAbs val="0"/>
                                  </p:iterate>
                                  <p:childTnLst>
                                    <p:set>
                                      <p:cBhvr>
                                        <p:cTn id="20" fill="hold"/>
                                        <p:tgtEl>
                                          <p:spTgt spid="234"/>
                                        </p:tgtEl>
                                        <p:attrNameLst>
                                          <p:attrName>style.visibility</p:attrName>
                                        </p:attrNameLst>
                                      </p:cBhvr>
                                      <p:to>
                                        <p:strVal val="visible"/>
                                      </p:to>
                                    </p:set>
                                    <p:anim calcmode="lin" valueType="num">
                                      <p:cBhvr>
                                        <p:cTn id="21" dur="1000" fill="hold"/>
                                        <p:tgtEl>
                                          <p:spTgt spid="234"/>
                                        </p:tgtEl>
                                        <p:attrNameLst>
                                          <p:attrName>ppt_w</p:attrName>
                                        </p:attrNameLst>
                                      </p:cBhvr>
                                      <p:tavLst>
                                        <p:tav tm="0">
                                          <p:val>
                                            <p:strVal val="4*#ppt_w"/>
                                          </p:val>
                                        </p:tav>
                                        <p:tav tm="100000">
                                          <p:val>
                                            <p:strVal val="#ppt_w"/>
                                          </p:val>
                                        </p:tav>
                                      </p:tavLst>
                                    </p:anim>
                                    <p:anim calcmode="lin" valueType="num">
                                      <p:cBhvr>
                                        <p:cTn id="22" dur="1000" fill="hold"/>
                                        <p:tgtEl>
                                          <p:spTgt spid="234"/>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Class="entr" nodeType="afterEffect" presetSubtype="32" presetID="23" grpId="5" fill="hold">
                                  <p:stCondLst>
                                    <p:cond delay="0"/>
                                  </p:stCondLst>
                                  <p:iterate type="el" backwards="0">
                                    <p:tmAbs val="0"/>
                                  </p:iterate>
                                  <p:childTnLst>
                                    <p:set>
                                      <p:cBhvr>
                                        <p:cTn id="25" fill="hold"/>
                                        <p:tgtEl>
                                          <p:spTgt spid="241"/>
                                        </p:tgtEl>
                                        <p:attrNameLst>
                                          <p:attrName>style.visibility</p:attrName>
                                        </p:attrNameLst>
                                      </p:cBhvr>
                                      <p:to>
                                        <p:strVal val="visible"/>
                                      </p:to>
                                    </p:set>
                                    <p:anim calcmode="lin" valueType="num">
                                      <p:cBhvr>
                                        <p:cTn id="26" dur="1000" fill="hold"/>
                                        <p:tgtEl>
                                          <p:spTgt spid="241"/>
                                        </p:tgtEl>
                                        <p:attrNameLst>
                                          <p:attrName>ppt_w</p:attrName>
                                        </p:attrNameLst>
                                      </p:cBhvr>
                                      <p:tavLst>
                                        <p:tav tm="0">
                                          <p:val>
                                            <p:strVal val="4*#ppt_w"/>
                                          </p:val>
                                        </p:tav>
                                        <p:tav tm="100000">
                                          <p:val>
                                            <p:strVal val="#ppt_w"/>
                                          </p:val>
                                        </p:tav>
                                      </p:tavLst>
                                    </p:anim>
                                    <p:anim calcmode="lin" valueType="num">
                                      <p:cBhvr>
                                        <p:cTn id="27" dur="1000" fill="hold"/>
                                        <p:tgtEl>
                                          <p:spTgt spid="241"/>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Class="entr" nodeType="afterEffect" presetSubtype="32" presetID="23" grpId="6" fill="hold">
                                  <p:stCondLst>
                                    <p:cond delay="0"/>
                                  </p:stCondLst>
                                  <p:iterate type="el" backwards="0">
                                    <p:tmAbs val="0"/>
                                  </p:iterate>
                                  <p:childTnLst>
                                    <p:set>
                                      <p:cBhvr>
                                        <p:cTn id="30" fill="hold"/>
                                        <p:tgtEl>
                                          <p:spTgt spid="238"/>
                                        </p:tgtEl>
                                        <p:attrNameLst>
                                          <p:attrName>style.visibility</p:attrName>
                                        </p:attrNameLst>
                                      </p:cBhvr>
                                      <p:to>
                                        <p:strVal val="visible"/>
                                      </p:to>
                                    </p:set>
                                    <p:anim calcmode="lin" valueType="num">
                                      <p:cBhvr>
                                        <p:cTn id="31" dur="1000" fill="hold"/>
                                        <p:tgtEl>
                                          <p:spTgt spid="238"/>
                                        </p:tgtEl>
                                        <p:attrNameLst>
                                          <p:attrName>ppt_w</p:attrName>
                                        </p:attrNameLst>
                                      </p:cBhvr>
                                      <p:tavLst>
                                        <p:tav tm="0">
                                          <p:val>
                                            <p:strVal val="4*#ppt_w"/>
                                          </p:val>
                                        </p:tav>
                                        <p:tav tm="100000">
                                          <p:val>
                                            <p:strVal val="#ppt_w"/>
                                          </p:val>
                                        </p:tav>
                                      </p:tavLst>
                                    </p:anim>
                                    <p:anim calcmode="lin" valueType="num">
                                      <p:cBhvr>
                                        <p:cTn id="32" dur="1000" fill="hold"/>
                                        <p:tgtEl>
                                          <p:spTgt spid="238"/>
                                        </p:tgtEl>
                                        <p:attrNameLst>
                                          <p:attrName>ppt_h</p:attrName>
                                        </p:attrNameLst>
                                      </p:cBhvr>
                                      <p:tavLst>
                                        <p:tav tm="0">
                                          <p:val>
                                            <p:strVal val="4*#ppt_h"/>
                                          </p:val>
                                        </p:tav>
                                        <p:tav tm="100000">
                                          <p:val>
                                            <p:strVal val="#ppt_h"/>
                                          </p:val>
                                        </p:tav>
                                      </p:tavLst>
                                    </p:anim>
                                  </p:childTnLst>
                                </p:cTn>
                              </p:par>
                            </p:childTnLst>
                          </p:cTn>
                        </p:par>
                        <p:par>
                          <p:cTn id="33" fill="hold">
                            <p:stCondLst>
                              <p:cond delay="5000"/>
                            </p:stCondLst>
                            <p:childTnLst>
                              <p:par>
                                <p:cTn id="34" presetClass="entr" nodeType="afterEffect" presetSubtype="32" presetID="23" grpId="7" fill="hold">
                                  <p:stCondLst>
                                    <p:cond delay="0"/>
                                  </p:stCondLst>
                                  <p:iterate type="el" backwards="0">
                                    <p:tmAbs val="0"/>
                                  </p:iterate>
                                  <p:childTnLst>
                                    <p:set>
                                      <p:cBhvr>
                                        <p:cTn id="35" fill="hold"/>
                                        <p:tgtEl>
                                          <p:spTgt spid="232"/>
                                        </p:tgtEl>
                                        <p:attrNameLst>
                                          <p:attrName>style.visibility</p:attrName>
                                        </p:attrNameLst>
                                      </p:cBhvr>
                                      <p:to>
                                        <p:strVal val="visible"/>
                                      </p:to>
                                    </p:set>
                                    <p:anim calcmode="lin" valueType="num">
                                      <p:cBhvr>
                                        <p:cTn id="36" dur="1000" fill="hold"/>
                                        <p:tgtEl>
                                          <p:spTgt spid="232"/>
                                        </p:tgtEl>
                                        <p:attrNameLst>
                                          <p:attrName>ppt_w</p:attrName>
                                        </p:attrNameLst>
                                      </p:cBhvr>
                                      <p:tavLst>
                                        <p:tav tm="0">
                                          <p:val>
                                            <p:strVal val="4*#ppt_w"/>
                                          </p:val>
                                        </p:tav>
                                        <p:tav tm="100000">
                                          <p:val>
                                            <p:strVal val="#ppt_w"/>
                                          </p:val>
                                        </p:tav>
                                      </p:tavLst>
                                    </p:anim>
                                    <p:anim calcmode="lin" valueType="num">
                                      <p:cBhvr>
                                        <p:cTn id="37" dur="1000" fill="hold"/>
                                        <p:tgtEl>
                                          <p:spTgt spid="232"/>
                                        </p:tgtEl>
                                        <p:attrNameLst>
                                          <p:attrName>ppt_h</p:attrName>
                                        </p:attrNameLst>
                                      </p:cBhvr>
                                      <p:tavLst>
                                        <p:tav tm="0">
                                          <p:val>
                                            <p:strVal val="4*#ppt_h"/>
                                          </p:val>
                                        </p:tav>
                                        <p:tav tm="100000">
                                          <p:val>
                                            <p:strVal val="#ppt_h"/>
                                          </p:val>
                                        </p:tav>
                                      </p:tavLst>
                                    </p:anim>
                                  </p:childTnLst>
                                </p:cTn>
                              </p:par>
                            </p:childTnLst>
                          </p:cTn>
                        </p:par>
                        <p:par>
                          <p:cTn id="38" fill="hold">
                            <p:stCondLst>
                              <p:cond delay="6000"/>
                            </p:stCondLst>
                            <p:childTnLst>
                              <p:par>
                                <p:cTn id="39" presetClass="entr" nodeType="afterEffect" presetSubtype="32" presetID="23" grpId="8" fill="hold">
                                  <p:stCondLst>
                                    <p:cond delay="0"/>
                                  </p:stCondLst>
                                  <p:iterate type="el" backwards="0">
                                    <p:tmAbs val="0"/>
                                  </p:iterate>
                                  <p:childTnLst>
                                    <p:set>
                                      <p:cBhvr>
                                        <p:cTn id="40" fill="hold"/>
                                        <p:tgtEl>
                                          <p:spTgt spid="233"/>
                                        </p:tgtEl>
                                        <p:attrNameLst>
                                          <p:attrName>style.visibility</p:attrName>
                                        </p:attrNameLst>
                                      </p:cBhvr>
                                      <p:to>
                                        <p:strVal val="visible"/>
                                      </p:to>
                                    </p:set>
                                    <p:anim calcmode="lin" valueType="num">
                                      <p:cBhvr>
                                        <p:cTn id="41" dur="1000" fill="hold"/>
                                        <p:tgtEl>
                                          <p:spTgt spid="233"/>
                                        </p:tgtEl>
                                        <p:attrNameLst>
                                          <p:attrName>ppt_w</p:attrName>
                                        </p:attrNameLst>
                                      </p:cBhvr>
                                      <p:tavLst>
                                        <p:tav tm="0">
                                          <p:val>
                                            <p:strVal val="4*#ppt_w"/>
                                          </p:val>
                                        </p:tav>
                                        <p:tav tm="100000">
                                          <p:val>
                                            <p:strVal val="#ppt_w"/>
                                          </p:val>
                                        </p:tav>
                                      </p:tavLst>
                                    </p:anim>
                                    <p:anim calcmode="lin" valueType="num">
                                      <p:cBhvr>
                                        <p:cTn id="42" dur="1000" fill="hold"/>
                                        <p:tgtEl>
                                          <p:spTgt spid="233"/>
                                        </p:tgtEl>
                                        <p:attrNameLst>
                                          <p:attrName>ppt_h</p:attrName>
                                        </p:attrNameLst>
                                      </p:cBhvr>
                                      <p:tavLst>
                                        <p:tav tm="0">
                                          <p:val>
                                            <p:strVal val="4*#ppt_h"/>
                                          </p:val>
                                        </p:tav>
                                        <p:tav tm="100000">
                                          <p:val>
                                            <p:strVal val="#ppt_h"/>
                                          </p:val>
                                        </p:tav>
                                      </p:tavLst>
                                    </p:anim>
                                  </p:childTnLst>
                                </p:cTn>
                              </p:par>
                            </p:childTnLst>
                          </p:cTn>
                        </p:par>
                        <p:par>
                          <p:cTn id="43" fill="hold">
                            <p:stCondLst>
                              <p:cond delay="7000"/>
                            </p:stCondLst>
                            <p:childTnLst>
                              <p:par>
                                <p:cTn id="44" presetClass="entr" nodeType="afterEffect" presetSubtype="32" presetID="23" grpId="9" fill="hold">
                                  <p:stCondLst>
                                    <p:cond delay="0"/>
                                  </p:stCondLst>
                                  <p:iterate type="el" backwards="0">
                                    <p:tmAbs val="0"/>
                                  </p:iterate>
                                  <p:childTnLst>
                                    <p:set>
                                      <p:cBhvr>
                                        <p:cTn id="45" fill="hold"/>
                                        <p:tgtEl>
                                          <p:spTgt spid="237"/>
                                        </p:tgtEl>
                                        <p:attrNameLst>
                                          <p:attrName>style.visibility</p:attrName>
                                        </p:attrNameLst>
                                      </p:cBhvr>
                                      <p:to>
                                        <p:strVal val="visible"/>
                                      </p:to>
                                    </p:set>
                                    <p:anim calcmode="lin" valueType="num">
                                      <p:cBhvr>
                                        <p:cTn id="46" dur="1000" fill="hold"/>
                                        <p:tgtEl>
                                          <p:spTgt spid="237"/>
                                        </p:tgtEl>
                                        <p:attrNameLst>
                                          <p:attrName>ppt_w</p:attrName>
                                        </p:attrNameLst>
                                      </p:cBhvr>
                                      <p:tavLst>
                                        <p:tav tm="0">
                                          <p:val>
                                            <p:strVal val="4*#ppt_w"/>
                                          </p:val>
                                        </p:tav>
                                        <p:tav tm="100000">
                                          <p:val>
                                            <p:strVal val="#ppt_w"/>
                                          </p:val>
                                        </p:tav>
                                      </p:tavLst>
                                    </p:anim>
                                    <p:anim calcmode="lin" valueType="num">
                                      <p:cBhvr>
                                        <p:cTn id="47" dur="1000" fill="hold"/>
                                        <p:tgtEl>
                                          <p:spTgt spid="237"/>
                                        </p:tgtEl>
                                        <p:attrNameLst>
                                          <p:attrName>ppt_h</p:attrName>
                                        </p:attrNameLst>
                                      </p:cBhvr>
                                      <p:tavLst>
                                        <p:tav tm="0">
                                          <p:val>
                                            <p:strVal val="4*#ppt_h"/>
                                          </p:val>
                                        </p:tav>
                                        <p:tav tm="100000">
                                          <p:val>
                                            <p:strVal val="#ppt_h"/>
                                          </p:val>
                                        </p:tav>
                                      </p:tavLst>
                                    </p:anim>
                                  </p:childTnLst>
                                </p:cTn>
                              </p:par>
                            </p:childTnLst>
                          </p:cTn>
                        </p:par>
                        <p:par>
                          <p:cTn id="48" fill="hold">
                            <p:stCondLst>
                              <p:cond delay="8000"/>
                            </p:stCondLst>
                            <p:childTnLst>
                              <p:par>
                                <p:cTn id="49" presetClass="entr" nodeType="afterEffect" presetSubtype="32" presetID="23" grpId="10" fill="hold">
                                  <p:stCondLst>
                                    <p:cond delay="0"/>
                                  </p:stCondLst>
                                  <p:iterate type="el" backwards="0">
                                    <p:tmAbs val="0"/>
                                  </p:iterate>
                                  <p:childTnLst>
                                    <p:set>
                                      <p:cBhvr>
                                        <p:cTn id="50" fill="hold"/>
                                        <p:tgtEl>
                                          <p:spTgt spid="236"/>
                                        </p:tgtEl>
                                        <p:attrNameLst>
                                          <p:attrName>style.visibility</p:attrName>
                                        </p:attrNameLst>
                                      </p:cBhvr>
                                      <p:to>
                                        <p:strVal val="visible"/>
                                      </p:to>
                                    </p:set>
                                    <p:anim calcmode="lin" valueType="num">
                                      <p:cBhvr>
                                        <p:cTn id="51" dur="1000" fill="hold"/>
                                        <p:tgtEl>
                                          <p:spTgt spid="236"/>
                                        </p:tgtEl>
                                        <p:attrNameLst>
                                          <p:attrName>ppt_w</p:attrName>
                                        </p:attrNameLst>
                                      </p:cBhvr>
                                      <p:tavLst>
                                        <p:tav tm="0">
                                          <p:val>
                                            <p:strVal val="4*#ppt_w"/>
                                          </p:val>
                                        </p:tav>
                                        <p:tav tm="100000">
                                          <p:val>
                                            <p:strVal val="#ppt_w"/>
                                          </p:val>
                                        </p:tav>
                                      </p:tavLst>
                                    </p:anim>
                                    <p:anim calcmode="lin" valueType="num">
                                      <p:cBhvr>
                                        <p:cTn id="52" dur="1000" fill="hold"/>
                                        <p:tgtEl>
                                          <p:spTgt spid="236"/>
                                        </p:tgtEl>
                                        <p:attrNameLst>
                                          <p:attrName>ppt_h</p:attrName>
                                        </p:attrNameLst>
                                      </p:cBhvr>
                                      <p:tavLst>
                                        <p:tav tm="0">
                                          <p:val>
                                            <p:strVal val="4*#ppt_h"/>
                                          </p:val>
                                        </p:tav>
                                        <p:tav tm="100000">
                                          <p:val>
                                            <p:strVal val="#ppt_h"/>
                                          </p:val>
                                        </p:tav>
                                      </p:tavLst>
                                    </p:anim>
                                  </p:childTnLst>
                                </p:cTn>
                              </p:par>
                            </p:childTnLst>
                          </p:cTn>
                        </p:par>
                        <p:par>
                          <p:cTn id="53" fill="hold">
                            <p:stCondLst>
                              <p:cond delay="9000"/>
                            </p:stCondLst>
                            <p:childTnLst>
                              <p:par>
                                <p:cTn id="54" presetClass="entr" nodeType="afterEffect" presetSubtype="32" presetID="23" grpId="11" fill="hold">
                                  <p:stCondLst>
                                    <p:cond delay="0"/>
                                  </p:stCondLst>
                                  <p:iterate type="el" backwards="0">
                                    <p:tmAbs val="0"/>
                                  </p:iterate>
                                  <p:childTnLst>
                                    <p:set>
                                      <p:cBhvr>
                                        <p:cTn id="55" fill="hold"/>
                                        <p:tgtEl>
                                          <p:spTgt spid="240"/>
                                        </p:tgtEl>
                                        <p:attrNameLst>
                                          <p:attrName>style.visibility</p:attrName>
                                        </p:attrNameLst>
                                      </p:cBhvr>
                                      <p:to>
                                        <p:strVal val="visible"/>
                                      </p:to>
                                    </p:set>
                                    <p:anim calcmode="lin" valueType="num">
                                      <p:cBhvr>
                                        <p:cTn id="56" dur="1000" fill="hold"/>
                                        <p:tgtEl>
                                          <p:spTgt spid="240"/>
                                        </p:tgtEl>
                                        <p:attrNameLst>
                                          <p:attrName>ppt_w</p:attrName>
                                        </p:attrNameLst>
                                      </p:cBhvr>
                                      <p:tavLst>
                                        <p:tav tm="0">
                                          <p:val>
                                            <p:strVal val="4*#ppt_w"/>
                                          </p:val>
                                        </p:tav>
                                        <p:tav tm="100000">
                                          <p:val>
                                            <p:strVal val="#ppt_w"/>
                                          </p:val>
                                        </p:tav>
                                      </p:tavLst>
                                    </p:anim>
                                    <p:anim calcmode="lin" valueType="num">
                                      <p:cBhvr>
                                        <p:cTn id="57" dur="1000" fill="hold"/>
                                        <p:tgtEl>
                                          <p:spTgt spid="240"/>
                                        </p:tgtEl>
                                        <p:attrNameLst>
                                          <p:attrName>ppt_h</p:attrName>
                                        </p:attrNameLst>
                                      </p:cBhvr>
                                      <p:tavLst>
                                        <p:tav tm="0">
                                          <p:val>
                                            <p:strVal val="4*#ppt_h"/>
                                          </p:val>
                                        </p:tav>
                                        <p:tav tm="100000">
                                          <p:val>
                                            <p:strVal val="#ppt_h"/>
                                          </p:val>
                                        </p:tav>
                                      </p:tavLst>
                                    </p:anim>
                                  </p:childTnLst>
                                </p:cTn>
                              </p:par>
                            </p:childTnLst>
                          </p:cTn>
                        </p:par>
                        <p:par>
                          <p:cTn id="58" fill="hold">
                            <p:stCondLst>
                              <p:cond delay="10000"/>
                            </p:stCondLst>
                            <p:childTnLst>
                              <p:par>
                                <p:cTn id="59" presetClass="entr" nodeType="afterEffect" presetSubtype="32" presetID="23" grpId="12" fill="hold">
                                  <p:stCondLst>
                                    <p:cond delay="0"/>
                                  </p:stCondLst>
                                  <p:iterate type="el" backwards="0">
                                    <p:tmAbs val="0"/>
                                  </p:iterate>
                                  <p:childTnLst>
                                    <p:set>
                                      <p:cBhvr>
                                        <p:cTn id="60" fill="hold"/>
                                        <p:tgtEl>
                                          <p:spTgt spid="239"/>
                                        </p:tgtEl>
                                        <p:attrNameLst>
                                          <p:attrName>style.visibility</p:attrName>
                                        </p:attrNameLst>
                                      </p:cBhvr>
                                      <p:to>
                                        <p:strVal val="visible"/>
                                      </p:to>
                                    </p:set>
                                    <p:anim calcmode="lin" valueType="num">
                                      <p:cBhvr>
                                        <p:cTn id="61" dur="1000" fill="hold"/>
                                        <p:tgtEl>
                                          <p:spTgt spid="239"/>
                                        </p:tgtEl>
                                        <p:attrNameLst>
                                          <p:attrName>ppt_w</p:attrName>
                                        </p:attrNameLst>
                                      </p:cBhvr>
                                      <p:tavLst>
                                        <p:tav tm="0">
                                          <p:val>
                                            <p:strVal val="4*#ppt_w"/>
                                          </p:val>
                                        </p:tav>
                                        <p:tav tm="100000">
                                          <p:val>
                                            <p:strVal val="#ppt_w"/>
                                          </p:val>
                                        </p:tav>
                                      </p:tavLst>
                                    </p:anim>
                                    <p:anim calcmode="lin" valueType="num">
                                      <p:cBhvr>
                                        <p:cTn id="62" dur="1000" fill="hold"/>
                                        <p:tgtEl>
                                          <p:spTgt spid="239"/>
                                        </p:tgtEl>
                                        <p:attrNameLst>
                                          <p:attrName>ppt_h</p:attrName>
                                        </p:attrNameLst>
                                      </p:cBhvr>
                                      <p:tavLst>
                                        <p:tav tm="0">
                                          <p:val>
                                            <p:strVal val="4*#ppt_h"/>
                                          </p:val>
                                        </p:tav>
                                        <p:tav tm="100000">
                                          <p:val>
                                            <p:strVal val="#ppt_h"/>
                                          </p:val>
                                        </p:tav>
                                      </p:tavLst>
                                    </p:anim>
                                  </p:childTnLst>
                                </p:cTn>
                              </p:par>
                            </p:childTnLst>
                          </p:cTn>
                        </p:par>
                        <p:par>
                          <p:cTn id="63" fill="hold">
                            <p:stCondLst>
                              <p:cond delay="11000"/>
                            </p:stCondLst>
                            <p:childTnLst>
                              <p:par>
                                <p:cTn id="64" presetClass="entr" nodeType="afterEffect" presetSubtype="32" presetID="23" grpId="13" fill="hold">
                                  <p:stCondLst>
                                    <p:cond delay="0"/>
                                  </p:stCondLst>
                                  <p:iterate type="el" backwards="0">
                                    <p:tmAbs val="0"/>
                                  </p:iterate>
                                  <p:childTnLst>
                                    <p:set>
                                      <p:cBhvr>
                                        <p:cTn id="65" fill="hold"/>
                                        <p:tgtEl>
                                          <p:spTgt spid="235"/>
                                        </p:tgtEl>
                                        <p:attrNameLst>
                                          <p:attrName>style.visibility</p:attrName>
                                        </p:attrNameLst>
                                      </p:cBhvr>
                                      <p:to>
                                        <p:strVal val="visible"/>
                                      </p:to>
                                    </p:set>
                                    <p:anim calcmode="lin" valueType="num">
                                      <p:cBhvr>
                                        <p:cTn id="66" dur="1000" fill="hold"/>
                                        <p:tgtEl>
                                          <p:spTgt spid="235"/>
                                        </p:tgtEl>
                                        <p:attrNameLst>
                                          <p:attrName>ppt_w</p:attrName>
                                        </p:attrNameLst>
                                      </p:cBhvr>
                                      <p:tavLst>
                                        <p:tav tm="0">
                                          <p:val>
                                            <p:strVal val="4*#ppt_w"/>
                                          </p:val>
                                        </p:tav>
                                        <p:tav tm="100000">
                                          <p:val>
                                            <p:strVal val="#ppt_w"/>
                                          </p:val>
                                        </p:tav>
                                      </p:tavLst>
                                    </p:anim>
                                    <p:anim calcmode="lin" valueType="num">
                                      <p:cBhvr>
                                        <p:cTn id="67" dur="1000" fill="hold"/>
                                        <p:tgtEl>
                                          <p:spTgt spid="235"/>
                                        </p:tgtEl>
                                        <p:attrNameLst>
                                          <p:attrName>ppt_h</p:attrName>
                                        </p:attrNameLst>
                                      </p:cBhvr>
                                      <p:tavLst>
                                        <p:tav tm="0">
                                          <p:val>
                                            <p:strVal val="4*#ppt_h"/>
                                          </p:val>
                                        </p:tav>
                                        <p:tav tm="100000">
                                          <p:val>
                                            <p:strVal val="#ppt_h"/>
                                          </p:val>
                                        </p:tav>
                                      </p:tavLst>
                                    </p:anim>
                                  </p:childTnLst>
                                </p:cTn>
                              </p:par>
                            </p:childTnLst>
                          </p:cTn>
                        </p:par>
                        <p:par>
                          <p:cTn id="68" fill="hold">
                            <p:stCondLst>
                              <p:cond delay="12000"/>
                            </p:stCondLst>
                            <p:childTnLst>
                              <p:par>
                                <p:cTn id="69" presetClass="entr" nodeType="afterEffect" presetSubtype="32" presetID="23" grpId="14" fill="hold">
                                  <p:stCondLst>
                                    <p:cond delay="0"/>
                                  </p:stCondLst>
                                  <p:iterate type="el" backwards="0">
                                    <p:tmAbs val="0"/>
                                  </p:iterate>
                                  <p:childTnLst>
                                    <p:set>
                                      <p:cBhvr>
                                        <p:cTn id="70" fill="hold"/>
                                        <p:tgtEl>
                                          <p:spTgt spid="242"/>
                                        </p:tgtEl>
                                        <p:attrNameLst>
                                          <p:attrName>style.visibility</p:attrName>
                                        </p:attrNameLst>
                                      </p:cBhvr>
                                      <p:to>
                                        <p:strVal val="visible"/>
                                      </p:to>
                                    </p:set>
                                    <p:anim calcmode="lin" valueType="num">
                                      <p:cBhvr>
                                        <p:cTn id="71" dur="1000" fill="hold"/>
                                        <p:tgtEl>
                                          <p:spTgt spid="242"/>
                                        </p:tgtEl>
                                        <p:attrNameLst>
                                          <p:attrName>ppt_w</p:attrName>
                                        </p:attrNameLst>
                                      </p:cBhvr>
                                      <p:tavLst>
                                        <p:tav tm="0">
                                          <p:val>
                                            <p:strVal val="4*#ppt_w"/>
                                          </p:val>
                                        </p:tav>
                                        <p:tav tm="100000">
                                          <p:val>
                                            <p:strVal val="#ppt_w"/>
                                          </p:val>
                                        </p:tav>
                                      </p:tavLst>
                                    </p:anim>
                                    <p:anim calcmode="lin" valueType="num">
                                      <p:cBhvr>
                                        <p:cTn id="72" dur="1000" fill="hold"/>
                                        <p:tgtEl>
                                          <p:spTgt spid="242"/>
                                        </p:tgtEl>
                                        <p:attrNameLst>
                                          <p:attrName>ppt_h</p:attrName>
                                        </p:attrNameLst>
                                      </p:cBhvr>
                                      <p:tavLst>
                                        <p:tav tm="0">
                                          <p:val>
                                            <p:strVal val="4*#ppt_h"/>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Class="exit" nodeType="clickEffect" presetSubtype="8" presetID="22" grpId="15" fill="hold">
                                  <p:stCondLst>
                                    <p:cond delay="0"/>
                                  </p:stCondLst>
                                  <p:iterate type="el" backwards="0">
                                    <p:tmAbs val="0"/>
                                  </p:iterate>
                                  <p:childTnLst>
                                    <p:animEffect filter="wipe(left)" transition="out">
                                      <p:cBhvr>
                                        <p:cTn id="76" dur="500" fill="hold"/>
                                        <p:tgtEl>
                                          <p:spTgt spid="229"/>
                                        </p:tgtEl>
                                      </p:cBhvr>
                                    </p:animEffect>
                                    <p:set>
                                      <p:cBhvr>
                                        <p:cTn id="77" fill="hold">
                                          <p:stCondLst>
                                            <p:cond delay="499"/>
                                          </p:stCondLst>
                                        </p:cTn>
                                        <p:tgtEl>
                                          <p:spTgt spid="229"/>
                                        </p:tgtEl>
                                        <p:attrNameLst>
                                          <p:attrName>style.visibility</p:attrName>
                                        </p:attrNameLst>
                                      </p:cBhvr>
                                      <p:to>
                                        <p:strVal val="hidden"/>
                                      </p:to>
                                    </p:set>
                                  </p:childTnLst>
                                </p:cTn>
                              </p:par>
                            </p:childTnLst>
                          </p:cTn>
                        </p:par>
                        <p:par>
                          <p:cTn id="78" fill="hold">
                            <p:stCondLst>
                              <p:cond delay="500"/>
                            </p:stCondLst>
                            <p:childTnLst>
                              <p:par>
                                <p:cTn id="79" presetClass="entr" nodeType="afterEffect" presetSubtype="0" presetID="1" grpId="16" fill="hold">
                                  <p:stCondLst>
                                    <p:cond delay="0"/>
                                  </p:stCondLst>
                                  <p:iterate type="lt" backwards="0">
                                    <p:tmAbs val="100"/>
                                  </p:iterate>
                                  <p:childTnLst>
                                    <p:set>
                                      <p:cBhvr>
                                        <p:cTn id="80" fill="hold"/>
                                        <p:tgtEl>
                                          <p:spTgt spid="24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Class="exit" nodeType="clickEffect" presetSubtype="8" presetID="22" grpId="17" fill="hold">
                                  <p:stCondLst>
                                    <p:cond delay="0"/>
                                  </p:stCondLst>
                                  <p:iterate type="el" backwards="0">
                                    <p:tmAbs val="0"/>
                                  </p:iterate>
                                  <p:childTnLst>
                                    <p:animEffect filter="wipe(left)" transition="out">
                                      <p:cBhvr>
                                        <p:cTn id="84" dur="500" fill="hold"/>
                                        <p:tgtEl>
                                          <p:spTgt spid="244"/>
                                        </p:tgtEl>
                                      </p:cBhvr>
                                    </p:animEffect>
                                    <p:set>
                                      <p:cBhvr>
                                        <p:cTn id="85" fill="hold">
                                          <p:stCondLst>
                                            <p:cond delay="499"/>
                                          </p:stCondLst>
                                        </p:cTn>
                                        <p:tgtEl>
                                          <p:spTgt spid="244"/>
                                        </p:tgtEl>
                                        <p:attrNameLst>
                                          <p:attrName>style.visibility</p:attrName>
                                        </p:attrNameLst>
                                      </p:cBhvr>
                                      <p:to>
                                        <p:strVal val="hidden"/>
                                      </p:to>
                                    </p:set>
                                  </p:childTnLst>
                                </p:cTn>
                              </p:par>
                            </p:childTnLst>
                          </p:cTn>
                        </p:par>
                        <p:par>
                          <p:cTn id="86" fill="hold">
                            <p:stCondLst>
                              <p:cond delay="500"/>
                            </p:stCondLst>
                            <p:childTnLst>
                              <p:par>
                                <p:cTn id="87" presetClass="entr" nodeType="afterEffect" presetSubtype="0" presetID="1" grpId="18" fill="hold">
                                  <p:stCondLst>
                                    <p:cond delay="0"/>
                                  </p:stCondLst>
                                  <p:iterate type="lt" backwards="0">
                                    <p:tmAbs val="100"/>
                                  </p:iterate>
                                  <p:childTnLst>
                                    <p:set>
                                      <p:cBhvr>
                                        <p:cTn id="88" fill="hold"/>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13"/>
      <p:bldP build="whole" bldLvl="1" animBg="1" rev="0" advAuto="0" spid="234" grpId="4"/>
      <p:bldP build="whole" bldLvl="1" animBg="1" rev="0" advAuto="0" spid="241" grpId="5"/>
      <p:bldP build="whole" bldLvl="1" animBg="1" rev="0" advAuto="0" spid="240" grpId="11"/>
      <p:bldP build="whole" bldLvl="1" animBg="1" rev="0" advAuto="0" spid="242" grpId="14"/>
      <p:bldP build="whole" bldLvl="1" animBg="1" rev="0" advAuto="0" spid="244" grpId="16"/>
      <p:bldP build="whole" bldLvl="1" animBg="1" rev="0" advAuto="0" spid="229" grpId="1"/>
      <p:bldP build="whole" bldLvl="1" animBg="1" rev="0" advAuto="0" spid="244" grpId="17"/>
      <p:bldP build="whole" bldLvl="1" animBg="1" rev="0" advAuto="0" spid="233" grpId="8"/>
      <p:bldP build="whole" bldLvl="1" animBg="1" rev="0" advAuto="0" spid="232" grpId="7"/>
      <p:bldP build="whole" bldLvl="1" animBg="1" rev="0" advAuto="0" spid="243" grpId="2"/>
      <p:bldP build="whole" bldLvl="1" animBg="1" rev="0" advAuto="0" spid="236" grpId="10"/>
      <p:bldP build="whole" bldLvl="1" animBg="1" rev="0" advAuto="0" spid="231" grpId="3"/>
      <p:bldP build="whole" bldLvl="1" animBg="1" rev="0" advAuto="0" spid="238" grpId="6"/>
      <p:bldP build="whole" bldLvl="1" animBg="1" rev="0" advAuto="0" spid="245" grpId="18"/>
      <p:bldP build="whole" bldLvl="1" animBg="1" rev="0" advAuto="0" spid="239" grpId="12"/>
      <p:bldP build="whole" bldLvl="1" animBg="1" rev="0" advAuto="0" spid="229" grpId="15"/>
      <p:bldP build="whole" bldLvl="1" animBg="1" rev="0" advAuto="0" spid="237" grpId="9"/>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7"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248"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249"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250" name="Bravo! You are making progress. I look forward to the day that you become qualified GEIO pilots!"/>
          <p:cNvSpPr txBox="1"/>
          <p:nvPr/>
        </p:nvSpPr>
        <p:spPr>
          <a:xfrm>
            <a:off x="456691" y="11238616"/>
            <a:ext cx="2347061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Bravo! You are making progress. I look forward to the day that you become qualified GEIO pilots!</a:t>
            </a:r>
          </a:p>
        </p:txBody>
      </p:sp>
      <p:sp>
        <p:nvSpPr>
          <p:cNvPr id="251" name="Before we dismiss, I’d like to ask some questions."/>
          <p:cNvSpPr txBox="1"/>
          <p:nvPr/>
        </p:nvSpPr>
        <p:spPr>
          <a:xfrm>
            <a:off x="6097524" y="11238616"/>
            <a:ext cx="1218895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Before we dismiss, I’d like to ask some questions.</a:t>
            </a:r>
          </a:p>
        </p:txBody>
      </p:sp>
      <p:sp>
        <p:nvSpPr>
          <p:cNvPr id="252" name="This is the end of this class. See you next time!"/>
          <p:cNvSpPr txBox="1"/>
          <p:nvPr/>
        </p:nvSpPr>
        <p:spPr>
          <a:xfrm>
            <a:off x="6481572" y="11238616"/>
            <a:ext cx="1142085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This is the end of this class. See you next time!</a:t>
            </a:r>
          </a:p>
        </p:txBody>
      </p:sp>
      <p:sp>
        <p:nvSpPr>
          <p:cNvPr id="253" name="What is inertia?"/>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inertia?</a:t>
            </a:r>
          </a:p>
        </p:txBody>
      </p:sp>
      <p:sp>
        <p:nvSpPr>
          <p:cNvPr id="254" name="What is friction? What features does it have?"/>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friction? What features does it have?</a:t>
            </a:r>
          </a:p>
        </p:txBody>
      </p:sp>
      <p:sp>
        <p:nvSpPr>
          <p:cNvPr id="255" name="How to prevent things from falling over…"/>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r>
              <a:t>How to prevent things from falling over </a:t>
            </a:r>
          </a:p>
          <a:p>
            <a:pPr>
              <a:defRPr b="0" sz="3200">
                <a:solidFill>
                  <a:srgbClr val="FFFFFF"/>
                </a:solidFill>
                <a:latin typeface="+mn-lt"/>
                <a:ea typeface="+mn-ea"/>
                <a:cs typeface="+mn-cs"/>
                <a:sym typeface="Helvetica Neue Medium"/>
              </a:defRPr>
            </a:pPr>
            <a:r>
              <a:t>when GEIO is moving?</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8" presetID="22" grpId="2" fill="hold">
                                  <p:stCondLst>
                                    <p:cond delay="0"/>
                                  </p:stCondLst>
                                  <p:iterate type="el" backwards="0">
                                    <p:tmAbs val="0"/>
                                  </p:iterate>
                                  <p:childTnLst>
                                    <p:animEffect filter="wipe(left)" transition="out">
                                      <p:cBhvr>
                                        <p:cTn id="10" dur="500" fill="hold"/>
                                        <p:tgtEl>
                                          <p:spTgt spid="250"/>
                                        </p:tgtEl>
                                      </p:cBhvr>
                                    </p:animEffect>
                                    <p:set>
                                      <p:cBhvr>
                                        <p:cTn id="11" fill="hold">
                                          <p:stCondLst>
                                            <p:cond delay="499"/>
                                          </p:stCondLst>
                                        </p:cTn>
                                        <p:tgtEl>
                                          <p:spTgt spid="250"/>
                                        </p:tgtEl>
                                        <p:attrNameLst>
                                          <p:attrName>style.visibility</p:attrName>
                                        </p:attrNameLst>
                                      </p:cBhvr>
                                      <p:to>
                                        <p:strVal val="hidden"/>
                                      </p:to>
                                    </p:set>
                                  </p:childTnLst>
                                </p:cTn>
                              </p:par>
                            </p:childTnLst>
                          </p:cTn>
                        </p:par>
                        <p:par>
                          <p:cTn id="12" fill="hold">
                            <p:stCondLst>
                              <p:cond delay="500"/>
                            </p:stCondLst>
                            <p:childTnLst>
                              <p:par>
                                <p:cTn id="13" presetClass="entr" nodeType="afterEffect" presetSubtype="0" presetID="1" grpId="3" fill="hold">
                                  <p:stCondLst>
                                    <p:cond delay="0"/>
                                  </p:stCondLst>
                                  <p:iterate type="lt" backwards="0">
                                    <p:tmAbs val="100"/>
                                  </p:iterate>
                                  <p:childTnLst>
                                    <p:set>
                                      <p:cBhvr>
                                        <p:cTn id="14" fill="hold"/>
                                        <p:tgtEl>
                                          <p:spTgt spid="2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lt" backwards="0">
                                    <p:tmAbs val="100"/>
                                  </p:iterate>
                                  <p:childTnLst>
                                    <p:set>
                                      <p:cBhvr>
                                        <p:cTn id="18" fill="hold"/>
                                        <p:tgtEl>
                                          <p:spTgt spid="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lt" backwards="0">
                                    <p:tmAbs val="100"/>
                                  </p:iterate>
                                  <p:childTnLst>
                                    <p:set>
                                      <p:cBhvr>
                                        <p:cTn id="22" fill="hold"/>
                                        <p:tgtEl>
                                          <p:spTgt spid="2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lt" backwards="0">
                                    <p:tmAbs val="100"/>
                                  </p:iterate>
                                  <p:childTnLst>
                                    <p:set>
                                      <p:cBhvr>
                                        <p:cTn id="26" fill="hold"/>
                                        <p:tgtEl>
                                          <p:spTgt spid="25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xit" nodeType="clickEffect" presetSubtype="8" presetID="22" grpId="7" fill="hold">
                                  <p:stCondLst>
                                    <p:cond delay="0"/>
                                  </p:stCondLst>
                                  <p:iterate type="el" backwards="0">
                                    <p:tmAbs val="0"/>
                                  </p:iterate>
                                  <p:childTnLst>
                                    <p:animEffect filter="wipe(left)" transition="out">
                                      <p:cBhvr>
                                        <p:cTn id="30" dur="500" fill="hold"/>
                                        <p:tgtEl>
                                          <p:spTgt spid="251"/>
                                        </p:tgtEl>
                                      </p:cBhvr>
                                    </p:animEffect>
                                    <p:set>
                                      <p:cBhvr>
                                        <p:cTn id="31" fill="hold">
                                          <p:stCondLst>
                                            <p:cond delay="499"/>
                                          </p:stCondLst>
                                        </p:cTn>
                                        <p:tgtEl>
                                          <p:spTgt spid="251"/>
                                        </p:tgtEl>
                                        <p:attrNameLst>
                                          <p:attrName>style.visibility</p:attrName>
                                        </p:attrNameLst>
                                      </p:cBhvr>
                                      <p:to>
                                        <p:strVal val="hidden"/>
                                      </p:to>
                                    </p:set>
                                  </p:childTnLst>
                                </p:cTn>
                              </p:par>
                            </p:childTnLst>
                          </p:cTn>
                        </p:par>
                        <p:par>
                          <p:cTn id="32" fill="hold">
                            <p:stCondLst>
                              <p:cond delay="500"/>
                            </p:stCondLst>
                            <p:childTnLst>
                              <p:par>
                                <p:cTn id="33" presetClass="entr" nodeType="afterEffect" presetSubtype="0" presetID="1" grpId="8" fill="hold">
                                  <p:stCondLst>
                                    <p:cond delay="0"/>
                                  </p:stCondLst>
                                  <p:iterate type="lt" backwards="0">
                                    <p:tmAbs val="100"/>
                                  </p:iterate>
                                  <p:childTnLst>
                                    <p:set>
                                      <p:cBhvr>
                                        <p:cTn id="34" fill="hold"/>
                                        <p:tgtEl>
                                          <p:spTgt spid="25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0" grpId="2"/>
      <p:bldP build="whole" bldLvl="1" animBg="1" rev="0" advAuto="0" spid="254" grpId="5"/>
      <p:bldP build="whole" bldLvl="1" animBg="1" rev="0" advAuto="0" spid="251" grpId="3"/>
      <p:bldP build="whole" bldLvl="1" animBg="1" rev="0" advAuto="0" spid="255" grpId="6"/>
      <p:bldP build="whole" bldLvl="1" animBg="1" rev="0" advAuto="0" spid="253" grpId="4"/>
      <p:bldP build="whole" bldLvl="1" animBg="1" rev="0" advAuto="0" spid="251" grpId="7"/>
      <p:bldP build="whole" bldLvl="1" animBg="1" rev="0" advAuto="0" spid="252" grpId="8"/>
      <p:bldP build="whole" bldLvl="1" animBg="1" rev="0" advAuto="0" spid="250"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25"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26"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27" name="Welcome back fellow pilots! I am Sam. Do you still remember what we have learnt last time?"/>
          <p:cNvSpPr txBox="1"/>
          <p:nvPr/>
        </p:nvSpPr>
        <p:spPr>
          <a:xfrm>
            <a:off x="996950" y="11238616"/>
            <a:ext cx="22390101"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Welcome back fellow pilots! I am Sam. Do you still remember what we have learnt last time?</a:t>
            </a:r>
          </a:p>
        </p:txBody>
      </p:sp>
      <p:sp>
        <p:nvSpPr>
          <p:cNvPr id="128" name="Good! Let’s continue our training."/>
          <p:cNvSpPr txBox="1"/>
          <p:nvPr/>
        </p:nvSpPr>
        <p:spPr>
          <a:xfrm>
            <a:off x="8099043" y="9974953"/>
            <a:ext cx="8185913"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Good! Let’s continue our training.</a:t>
            </a:r>
          </a:p>
        </p:txBody>
      </p:sp>
      <p:sp>
        <p:nvSpPr>
          <p:cNvPr id="129" name="What is a robot? What can it do for us?"/>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is a robot? What can it do for us?</a:t>
            </a:r>
          </a:p>
        </p:txBody>
      </p:sp>
      <p:sp>
        <p:nvSpPr>
          <p:cNvPr id="130" name="What does a robot consist of?"/>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What does a robot consist of?</a:t>
            </a:r>
          </a:p>
        </p:txBody>
      </p:sp>
      <p:sp>
        <p:nvSpPr>
          <p:cNvPr id="131" name="How to measure the speed of an object?"/>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How to measure the speed of an object?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25"/>
                                        </p:tgtEl>
                                        <p:attrNameLst>
                                          <p:attrName>style.visibility</p:attrName>
                                        </p:attrNameLst>
                                      </p:cBhvr>
                                      <p:to>
                                        <p:strVal val="visible"/>
                                      </p:to>
                                    </p:set>
                                    <p:anim calcmode="lin" valueType="num">
                                      <p:cBhvr>
                                        <p:cTn id="7" dur="1000" fill="hold"/>
                                        <p:tgtEl>
                                          <p:spTgt spid="125"/>
                                        </p:tgtEl>
                                        <p:attrNameLst>
                                          <p:attrName>ppt_x</p:attrName>
                                        </p:attrNameLst>
                                      </p:cBhvr>
                                      <p:tavLst>
                                        <p:tav tm="0">
                                          <p:val>
                                            <p:strVal val="1+#ppt_w/2"/>
                                          </p:val>
                                        </p:tav>
                                        <p:tav tm="100000">
                                          <p:val>
                                            <p:strVal val="#ppt_x"/>
                                          </p:val>
                                        </p:tav>
                                      </p:tavLst>
                                    </p:anim>
                                    <p:anim calcmode="lin" valueType="num">
                                      <p:cBhvr>
                                        <p:cTn id="8" dur="1000" fill="hold"/>
                                        <p:tgtEl>
                                          <p:spTgt spid="1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126"/>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3" fill="hold">
                                  <p:stCondLst>
                                    <p:cond delay="0"/>
                                  </p:stCondLst>
                                  <p:iterate type="lt" backwards="0">
                                    <p:tmAbs val="100"/>
                                  </p:iterate>
                                  <p:childTnLst>
                                    <p:set>
                                      <p:cBhvr>
                                        <p:cTn id="15" fill="hold"/>
                                        <p:tgtEl>
                                          <p:spTgt spid="1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lt" backwards="0">
                                    <p:tmAbs val="100"/>
                                  </p:iterate>
                                  <p:childTnLst>
                                    <p:set>
                                      <p:cBhvr>
                                        <p:cTn id="19" fill="hold"/>
                                        <p:tgtEl>
                                          <p:spTgt spid="12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5" fill="hold">
                                  <p:stCondLst>
                                    <p:cond delay="0"/>
                                  </p:stCondLst>
                                  <p:iterate type="lt" backwards="0">
                                    <p:tmAbs val="100"/>
                                  </p:iterate>
                                  <p:childTnLst>
                                    <p:set>
                                      <p:cBhvr>
                                        <p:cTn id="23" fill="hold"/>
                                        <p:tgtEl>
                                          <p:spTgt spid="13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6" fill="hold">
                                  <p:stCondLst>
                                    <p:cond delay="0"/>
                                  </p:stCondLst>
                                  <p:iterate type="lt" backwards="0">
                                    <p:tmAbs val="100"/>
                                  </p:iterate>
                                  <p:childTnLst>
                                    <p:set>
                                      <p:cBhvr>
                                        <p:cTn id="27" fill="hold"/>
                                        <p:tgtEl>
                                          <p:spTgt spid="13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8" presetID="22" grpId="7" fill="hold">
                                  <p:stCondLst>
                                    <p:cond delay="0"/>
                                  </p:stCondLst>
                                  <p:iterate type="el" backwards="0">
                                    <p:tmAbs val="0"/>
                                  </p:iterate>
                                  <p:childTnLst>
                                    <p:animEffect filter="wipe(left)" transition="out">
                                      <p:cBhvr>
                                        <p:cTn id="31" dur="500" fill="hold"/>
                                        <p:tgtEl>
                                          <p:spTgt spid="127"/>
                                        </p:tgtEl>
                                      </p:cBhvr>
                                    </p:animEffect>
                                    <p:set>
                                      <p:cBhvr>
                                        <p:cTn id="32" fill="hold">
                                          <p:stCondLst>
                                            <p:cond delay="499"/>
                                          </p:stCondLst>
                                        </p:cTn>
                                        <p:tgtEl>
                                          <p:spTgt spid="127"/>
                                        </p:tgtEl>
                                        <p:attrNameLst>
                                          <p:attrName>style.visibility</p:attrName>
                                        </p:attrNameLst>
                                      </p:cBhvr>
                                      <p:to>
                                        <p:strVal val="hidden"/>
                                      </p:to>
                                    </p:set>
                                  </p:childTnLst>
                                </p:cTn>
                              </p:par>
                            </p:childTnLst>
                          </p:cTn>
                        </p:par>
                        <p:par>
                          <p:cTn id="33" fill="hold">
                            <p:stCondLst>
                              <p:cond delay="500"/>
                            </p:stCondLst>
                            <p:childTnLst>
                              <p:par>
                                <p:cTn id="34" presetClass="entr" nodeType="afterEffect" presetSubtype="0" presetID="1" grpId="8" fill="hold">
                                  <p:stCondLst>
                                    <p:cond delay="0"/>
                                  </p:stCondLst>
                                  <p:iterate type="lt" backwards="0">
                                    <p:tmAbs val="100"/>
                                  </p:iterate>
                                  <p:childTnLst>
                                    <p:set>
                                      <p:cBhvr>
                                        <p:cTn id="35" fill="hold"/>
                                        <p:tgtEl>
                                          <p:spTgt spid="1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0" grpId="5"/>
      <p:bldP build="whole" bldLvl="1" animBg="1" rev="0" advAuto="0" spid="127" grpId="7"/>
      <p:bldP build="whole" bldLvl="1" animBg="1" rev="0" advAuto="0" spid="131" grpId="6"/>
      <p:bldP build="whole" bldLvl="1" animBg="1" rev="0" advAuto="0" spid="128" grpId="8"/>
      <p:bldP build="whole" bldLvl="1" animBg="1" rev="0" advAuto="0" spid="125" grpId="1"/>
      <p:bldP build="whole" bldLvl="1" animBg="1" rev="0" advAuto="0" spid="127" grpId="3"/>
      <p:bldP build="whole" bldLvl="1" animBg="1" rev="0" advAuto="0" spid="126" grpId="2"/>
      <p:bldP build="whole" bldLvl="1" animBg="1" rev="0" advAuto="0" spid="129" grpId="4"/>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4"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35" name="Briefing"/>
          <p:cNvSpPr txBox="1"/>
          <p:nvPr/>
        </p:nvSpPr>
        <p:spPr>
          <a:xfrm>
            <a:off x="10709909" y="6348351"/>
            <a:ext cx="296418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Briefing</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38"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39"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grpSp>
        <p:nvGrpSpPr>
          <p:cNvPr id="142" name="Topic…"/>
          <p:cNvGrpSpPr/>
          <p:nvPr/>
        </p:nvGrpSpPr>
        <p:grpSpPr>
          <a:xfrm>
            <a:off x="7350624" y="1196022"/>
            <a:ext cx="9682752" cy="7786750"/>
            <a:chOff x="0" y="0"/>
            <a:chExt cx="9682750" cy="7786748"/>
          </a:xfrm>
        </p:grpSpPr>
        <p:sp>
          <p:nvSpPr>
            <p:cNvPr id="141" name="Topic…"/>
            <p:cNvSpPr txBox="1"/>
            <p:nvPr/>
          </p:nvSpPr>
          <p:spPr>
            <a:xfrm>
              <a:off x="101600" y="101600"/>
              <a:ext cx="9466851" cy="7443849"/>
            </a:xfrm>
            <a:prstGeom prst="rect">
              <a:avLst/>
            </a:prstGeom>
            <a:solidFill>
              <a:srgbClr val="2B2B32">
                <a:alpha val="79900"/>
              </a:srgbClr>
            </a:solidFill>
            <a:ln>
              <a:noFill/>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sz="4000">
                  <a:solidFill>
                    <a:srgbClr val="FFFFFF"/>
                  </a:solidFill>
                </a:defRPr>
              </a:pPr>
            </a:p>
            <a:p>
              <a:pPr>
                <a:defRPr sz="4000">
                  <a:solidFill>
                    <a:srgbClr val="FFFFFF"/>
                  </a:solidFill>
                </a:defRPr>
              </a:pPr>
              <a:r>
                <a:t>Topic</a:t>
              </a:r>
            </a:p>
            <a:p>
              <a:pPr>
                <a:defRPr>
                  <a:solidFill>
                    <a:srgbClr val="FFFFFF"/>
                  </a:solidFill>
                </a:defRPr>
              </a:pPr>
              <a:r>
                <a:t>“Don’t Fall Over”</a:t>
              </a:r>
            </a:p>
            <a:p>
              <a:pPr>
                <a:defRPr sz="4000">
                  <a:solidFill>
                    <a:srgbClr val="FFFFFF"/>
                  </a:solidFill>
                </a:defRPr>
              </a:pPr>
            </a:p>
            <a:p>
              <a:pPr>
                <a:defRPr sz="4000">
                  <a:solidFill>
                    <a:srgbClr val="FFFFFF"/>
                  </a:solidFill>
                </a:defRPr>
              </a:pPr>
              <a:r>
                <a:t>Basic Knowledge</a:t>
              </a:r>
            </a:p>
            <a:p>
              <a:pPr>
                <a:defRPr>
                  <a:solidFill>
                    <a:srgbClr val="FFFFFF"/>
                  </a:solidFill>
                </a:defRPr>
              </a:pPr>
              <a:r>
                <a:t>Inertia and Friction</a:t>
              </a:r>
            </a:p>
            <a:p>
              <a:pPr>
                <a:defRPr sz="4000">
                  <a:solidFill>
                    <a:srgbClr val="FFFFFF"/>
                  </a:solidFill>
                </a:defRPr>
              </a:pPr>
            </a:p>
            <a:p>
              <a:pPr>
                <a:defRPr sz="4000">
                  <a:solidFill>
                    <a:srgbClr val="FFFFFF"/>
                  </a:solidFill>
                </a:defRPr>
              </a:pPr>
              <a:r>
                <a:t>Training</a:t>
              </a:r>
            </a:p>
            <a:p>
              <a:pPr>
                <a:defRPr>
                  <a:solidFill>
                    <a:srgbClr val="FFFFFF"/>
                  </a:solidFill>
                </a:defRPr>
              </a:pPr>
              <a:r>
                <a:t>GEIO’s moving and turning actions</a:t>
              </a:r>
            </a:p>
            <a:p>
              <a:pPr>
                <a:defRPr sz="4000">
                  <a:solidFill>
                    <a:srgbClr val="FFFFFF"/>
                  </a:solidFill>
                </a:defRPr>
              </a:pPr>
            </a:p>
            <a:p>
              <a:pPr>
                <a:defRPr sz="4000">
                  <a:solidFill>
                    <a:srgbClr val="FFFFFF"/>
                  </a:solidFill>
                </a:defRPr>
              </a:pPr>
              <a:r>
                <a:t>Challenge</a:t>
              </a:r>
            </a:p>
            <a:p>
              <a:pPr>
                <a:defRPr>
                  <a:solidFill>
                    <a:srgbClr val="FFFFFF"/>
                  </a:solidFill>
                </a:defRPr>
              </a:pPr>
              <a:r>
                <a:t>Parcel Delivery</a:t>
              </a:r>
            </a:p>
          </p:txBody>
        </p:sp>
        <p:pic>
          <p:nvPicPr>
            <p:cNvPr id="140" name="Topic…" descr="Topic…"/>
            <p:cNvPicPr>
              <a:picLocks noChangeAspect="0"/>
            </p:cNvPicPr>
            <p:nvPr/>
          </p:nvPicPr>
          <p:blipFill>
            <a:blip r:embed="rId5">
              <a:alphaModFix amt="79900"/>
              <a:extLst/>
            </a:blip>
            <a:stretch>
              <a:fillRect/>
            </a:stretch>
          </p:blipFill>
          <p:spPr>
            <a:xfrm>
              <a:off x="-1" y="-1"/>
              <a:ext cx="9682752" cy="7786750"/>
            </a:xfrm>
            <a:prstGeom prst="rect">
              <a:avLst/>
            </a:prstGeom>
            <a:effectLst/>
          </p:spPr>
        </p:pic>
      </p:grpSp>
      <p:sp>
        <p:nvSpPr>
          <p:cNvPr id="143" name="In the Briefing section, let’s see what we are going to learn today."/>
          <p:cNvSpPr txBox="1"/>
          <p:nvPr/>
        </p:nvSpPr>
        <p:spPr>
          <a:xfrm>
            <a:off x="4252213" y="11238616"/>
            <a:ext cx="1587957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In the Briefing section, let’s see what we are going to learn today.</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10" grpId="2" fill="hold">
                                  <p:stCondLst>
                                    <p:cond delay="0"/>
                                  </p:stCondLst>
                                  <p:iterate type="lt" backwards="0">
                                    <p:tmAbs val="0"/>
                                  </p:iterate>
                                  <p:childTnLst>
                                    <p:set>
                                      <p:cBhvr>
                                        <p:cTn id="10" fill="hold"/>
                                        <p:tgtEl>
                                          <p:spTgt spid="142"/>
                                        </p:tgtEl>
                                        <p:attrNameLst>
                                          <p:attrName>style.visibility</p:attrName>
                                        </p:attrNameLst>
                                      </p:cBhvr>
                                      <p:to>
                                        <p:strVal val="visible"/>
                                      </p:to>
                                    </p:set>
                                    <p:animEffect filter="fade" transition="in">
                                      <p:cBhvr>
                                        <p:cTn id="11" dur="15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2" grpId="2"/>
      <p:bldP build="whole" bldLvl="1" animBg="1" rev="0" advAuto="0" spid="143"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46"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47" name="Basic Knowledge"/>
          <p:cNvSpPr txBox="1"/>
          <p:nvPr/>
        </p:nvSpPr>
        <p:spPr>
          <a:xfrm>
            <a:off x="8975216" y="6348351"/>
            <a:ext cx="6433567"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Basic Knowledge</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50"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51"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52" name="This is a funny phenomenon when we are travelling by cars.…"/>
          <p:cNvSpPr txBox="1"/>
          <p:nvPr/>
        </p:nvSpPr>
        <p:spPr>
          <a:xfrm>
            <a:off x="2831083" y="10775575"/>
            <a:ext cx="18721833"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This is a funny phenomenon when we are travelling by cars. </a:t>
            </a:r>
          </a:p>
          <a:p>
            <a:pPr>
              <a:lnSpc>
                <a:spcPct val="150000"/>
              </a:lnSpc>
              <a:defRPr sz="4000">
                <a:solidFill>
                  <a:srgbClr val="41CAD0"/>
                </a:solidFill>
              </a:defRPr>
            </a:pPr>
            <a:r>
              <a:t>As the car starts to accelerate, we can feel a force pushing us from the back.</a:t>
            </a:r>
          </a:p>
        </p:txBody>
      </p:sp>
      <p:sp>
        <p:nvSpPr>
          <p:cNvPr id="153" name="Actually, this is called inertia."/>
          <p:cNvSpPr txBox="1"/>
          <p:nvPr/>
        </p:nvSpPr>
        <p:spPr>
          <a:xfrm>
            <a:off x="8632444" y="11238616"/>
            <a:ext cx="711911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Actually, this is called inertia.</a:t>
            </a:r>
          </a:p>
        </p:txBody>
      </p:sp>
      <p:sp>
        <p:nvSpPr>
          <p:cNvPr id="154" name="Inertia is the resistance of an object to any change to its position and its state of motion.…"/>
          <p:cNvSpPr txBox="1"/>
          <p:nvPr/>
        </p:nvSpPr>
        <p:spPr>
          <a:xfrm>
            <a:off x="1445555" y="10312534"/>
            <a:ext cx="21492891"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4000">
                <a:solidFill>
                  <a:srgbClr val="41CAD0"/>
                </a:solidFill>
              </a:defRPr>
            </a:pPr>
            <a:r>
              <a:t>Inertia is the resistance of an object to any change to its position and its state of motion.</a:t>
            </a:r>
          </a:p>
          <a:p>
            <a:pPr>
              <a:lnSpc>
                <a:spcPct val="150000"/>
              </a:lnSpc>
              <a:defRPr sz="4000">
                <a:solidFill>
                  <a:srgbClr val="41CAD0"/>
                </a:solidFill>
              </a:defRPr>
            </a:pPr>
            <a:r>
              <a:t>In this example, when the car starts, inertia makes our body try to fight against moving forward and remain still. Thus we can feel the pushing force from the back.</a:t>
            </a:r>
          </a:p>
        </p:txBody>
      </p:sp>
      <p:pic>
        <p:nvPicPr>
          <p:cNvPr id="155" name="timg-15.jpeg" descr="timg-15.jpeg"/>
          <p:cNvPicPr>
            <a:picLocks noChangeAspect="1"/>
          </p:cNvPicPr>
          <p:nvPr/>
        </p:nvPicPr>
        <p:blipFill>
          <a:blip r:embed="rId5">
            <a:extLst/>
          </a:blip>
          <a:stretch>
            <a:fillRect/>
          </a:stretch>
        </p:blipFill>
        <p:spPr>
          <a:xfrm>
            <a:off x="6477000" y="2624853"/>
            <a:ext cx="11430000" cy="6426201"/>
          </a:xfrm>
          <a:prstGeom prst="rect">
            <a:avLst/>
          </a:prstGeom>
          <a:ln w="12700">
            <a:miter lim="400000"/>
          </a:ln>
        </p:spPr>
      </p:pic>
      <p:sp>
        <p:nvSpPr>
          <p:cNvPr id="156" name="箭头"/>
          <p:cNvSpPr/>
          <p:nvPr/>
        </p:nvSpPr>
        <p:spPr>
          <a:xfrm>
            <a:off x="11449988" y="7776884"/>
            <a:ext cx="2166466" cy="812801"/>
          </a:xfrm>
          <a:prstGeom prst="rightArrow">
            <a:avLst>
              <a:gd name="adj1" fmla="val 32000"/>
              <a:gd name="adj2" fmla="val 100000"/>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el" backwards="0">
                                    <p:tmAbs val="0"/>
                                  </p:iterate>
                                  <p:childTnLst>
                                    <p:set>
                                      <p:cBhvr>
                                        <p:cTn id="10" fill="hold"/>
                                        <p:tgtEl>
                                          <p:spTgt spid="155"/>
                                        </p:tgtEl>
                                        <p:attrNameLst>
                                          <p:attrName>style.visibility</p:attrName>
                                        </p:attrNameLst>
                                      </p:cBhvr>
                                      <p:to>
                                        <p:strVal val="visible"/>
                                      </p:to>
                                    </p:set>
                                    <p:anim calcmode="lin" valueType="num">
                                      <p:cBhvr>
                                        <p:cTn id="11" dur="1000" fill="hold"/>
                                        <p:tgtEl>
                                          <p:spTgt spid="155"/>
                                        </p:tgtEl>
                                        <p:attrNameLst>
                                          <p:attrName>ppt_x</p:attrName>
                                        </p:attrNameLst>
                                      </p:cBhvr>
                                      <p:tavLst>
                                        <p:tav tm="0">
                                          <p:val>
                                            <p:strVal val="0-#ppt_w/2"/>
                                          </p:val>
                                        </p:tav>
                                        <p:tav tm="100000">
                                          <p:val>
                                            <p:strVal val="#ppt_x"/>
                                          </p:val>
                                        </p:tav>
                                      </p:tavLst>
                                    </p:anim>
                                    <p:anim calcmode="lin" valueType="num">
                                      <p:cBhvr>
                                        <p:cTn id="12" dur="1000" fill="hold"/>
                                        <p:tgtEl>
                                          <p:spTgt spid="15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56"/>
                                        </p:tgtEl>
                                        <p:attrNameLst>
                                          <p:attrName>style.visibility</p:attrName>
                                        </p:attrNameLst>
                                      </p:cBhvr>
                                      <p:to>
                                        <p:strVal val="visible"/>
                                      </p:to>
                                    </p:set>
                                    <p:animEffect filter="dissolve" transition="in">
                                      <p:cBhvr>
                                        <p:cTn id="17" dur="1000"/>
                                        <p:tgtEl>
                                          <p:spTgt spid="156"/>
                                        </p:tgtEl>
                                      </p:cBhvr>
                                    </p:animEffec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8" presetID="22" grpId="4" fill="hold">
                                  <p:stCondLst>
                                    <p:cond delay="0"/>
                                  </p:stCondLst>
                                  <p:iterate type="el" backwards="0">
                                    <p:tmAbs val="0"/>
                                  </p:iterate>
                                  <p:childTnLst>
                                    <p:animEffect filter="wipe(left)" transition="out">
                                      <p:cBhvr>
                                        <p:cTn id="21" dur="500" fill="hold"/>
                                        <p:tgtEl>
                                          <p:spTgt spid="152"/>
                                        </p:tgtEl>
                                      </p:cBhvr>
                                    </p:animEffect>
                                    <p:set>
                                      <p:cBhvr>
                                        <p:cTn id="22" fill="hold">
                                          <p:stCondLst>
                                            <p:cond delay="499"/>
                                          </p:stCondLst>
                                        </p:cTn>
                                        <p:tgtEl>
                                          <p:spTgt spid="152"/>
                                        </p:tgtEl>
                                        <p:attrNameLst>
                                          <p:attrName>style.visibility</p:attrName>
                                        </p:attrNameLst>
                                      </p:cBhvr>
                                      <p:to>
                                        <p:strVal val="hidden"/>
                                      </p:to>
                                    </p:set>
                                  </p:childTnLst>
                                </p:cTn>
                              </p:par>
                            </p:childTnLst>
                          </p:cTn>
                        </p:par>
                        <p:par>
                          <p:cTn id="23" fill="hold">
                            <p:stCondLst>
                              <p:cond delay="500"/>
                            </p:stCondLst>
                            <p:childTnLst>
                              <p:par>
                                <p:cTn id="24" presetClass="entr" nodeType="afterEffect" presetSubtype="0" presetID="1" grpId="5" fill="hold">
                                  <p:stCondLst>
                                    <p:cond delay="0"/>
                                  </p:stCondLst>
                                  <p:iterate type="lt" backwards="0">
                                    <p:tmAbs val="100"/>
                                  </p:iterate>
                                  <p:childTnLst>
                                    <p:set>
                                      <p:cBhvr>
                                        <p:cTn id="25" fill="hold"/>
                                        <p:tgtEl>
                                          <p:spTgt spid="1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xit" nodeType="clickEffect" presetSubtype="8" presetID="22" grpId="6" fill="hold">
                                  <p:stCondLst>
                                    <p:cond delay="0"/>
                                  </p:stCondLst>
                                  <p:iterate type="el" backwards="0">
                                    <p:tmAbs val="0"/>
                                  </p:iterate>
                                  <p:childTnLst>
                                    <p:animEffect filter="wipe(left)" transition="out">
                                      <p:cBhvr>
                                        <p:cTn id="29" dur="500" fill="hold"/>
                                        <p:tgtEl>
                                          <p:spTgt spid="153"/>
                                        </p:tgtEl>
                                      </p:cBhvr>
                                    </p:animEffect>
                                    <p:set>
                                      <p:cBhvr>
                                        <p:cTn id="30" fill="hold">
                                          <p:stCondLst>
                                            <p:cond delay="499"/>
                                          </p:stCondLst>
                                        </p:cTn>
                                        <p:tgtEl>
                                          <p:spTgt spid="153"/>
                                        </p:tgtEl>
                                        <p:attrNameLst>
                                          <p:attrName>style.visibility</p:attrName>
                                        </p:attrNameLst>
                                      </p:cBhvr>
                                      <p:to>
                                        <p:strVal val="hidden"/>
                                      </p:to>
                                    </p:set>
                                  </p:childTnLst>
                                </p:cTn>
                              </p:par>
                            </p:childTnLst>
                          </p:cTn>
                        </p:par>
                        <p:par>
                          <p:cTn id="31" fill="hold">
                            <p:stCondLst>
                              <p:cond delay="500"/>
                            </p:stCondLst>
                            <p:childTnLst>
                              <p:par>
                                <p:cTn id="32" presetClass="entr" nodeType="afterEffect" presetSubtype="0" presetID="1" grpId="7" fill="hold">
                                  <p:stCondLst>
                                    <p:cond delay="0"/>
                                  </p:stCondLst>
                                  <p:iterate type="lt" backwards="0">
                                    <p:tmAbs val="100"/>
                                  </p:iterate>
                                  <p:childTnLst>
                                    <p:set>
                                      <p:cBhvr>
                                        <p:cTn id="33" fill="hold"/>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2"/>
      <p:bldP build="whole" bldLvl="1" animBg="1" rev="0" advAuto="0" spid="154" grpId="7"/>
      <p:bldP build="whole" bldLvl="1" animBg="1" rev="0" advAuto="0" spid="153" grpId="5"/>
      <p:bldP build="whole" bldLvl="1" animBg="1" rev="0" advAuto="0" spid="153" grpId="6"/>
      <p:bldP build="whole" bldLvl="1" animBg="1" rev="0" advAuto="0" spid="156" grpId="3"/>
      <p:bldP build="whole" bldLvl="1" animBg="1" rev="0" advAuto="0" spid="152" grpId="1"/>
      <p:bldP build="whole" bldLvl="1" animBg="1" rev="0" advAuto="0" spid="152" grpId="4"/>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59"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60"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61" name="Imagine what would happen if we are standing on top of the car when it starts out."/>
          <p:cNvSpPr txBox="1"/>
          <p:nvPr/>
        </p:nvSpPr>
        <p:spPr>
          <a:xfrm>
            <a:off x="2178304" y="11238616"/>
            <a:ext cx="20027393"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Imagine what would happen if we are standing on top of the car when it starts out.</a:t>
            </a:r>
          </a:p>
        </p:txBody>
      </p:sp>
      <p:sp>
        <p:nvSpPr>
          <p:cNvPr id="162" name="The car begins to accelerate and is getting faster, but with nothing to support from the back, we will remain relatively static. As a result, we will fall over from the car top."/>
          <p:cNvSpPr txBox="1"/>
          <p:nvPr/>
        </p:nvSpPr>
        <p:spPr>
          <a:xfrm>
            <a:off x="1696199" y="10775575"/>
            <a:ext cx="20991602" cy="16352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The car begins to accelerate and is getting faster, but with nothing to support from the back, we will remain relatively static. As a result, we will fall over from the car top.</a:t>
            </a:r>
          </a:p>
        </p:txBody>
      </p:sp>
      <p:pic>
        <p:nvPicPr>
          <p:cNvPr id="163" name="timg-15.jpeg" descr="timg-15.jpeg"/>
          <p:cNvPicPr>
            <a:picLocks noChangeAspect="1"/>
          </p:cNvPicPr>
          <p:nvPr/>
        </p:nvPicPr>
        <p:blipFill>
          <a:blip r:embed="rId5">
            <a:extLst/>
          </a:blip>
          <a:stretch>
            <a:fillRect/>
          </a:stretch>
        </p:blipFill>
        <p:spPr>
          <a:xfrm>
            <a:off x="6477000" y="2624853"/>
            <a:ext cx="11430000" cy="6426201"/>
          </a:xfrm>
          <a:prstGeom prst="rect">
            <a:avLst/>
          </a:prstGeom>
          <a:ln w="12700">
            <a:miter lim="400000"/>
          </a:ln>
        </p:spPr>
      </p:pic>
      <p:sp>
        <p:nvSpPr>
          <p:cNvPr id="164" name="箭头"/>
          <p:cNvSpPr/>
          <p:nvPr/>
        </p:nvSpPr>
        <p:spPr>
          <a:xfrm>
            <a:off x="11449988" y="7776884"/>
            <a:ext cx="2166466" cy="812801"/>
          </a:xfrm>
          <a:prstGeom prst="rightArrow">
            <a:avLst>
              <a:gd name="adj1" fmla="val 32000"/>
              <a:gd name="adj2" fmla="val 100000"/>
            </a:avLst>
          </a:pr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65" name="步行"/>
          <p:cNvSpPr/>
          <p:nvPr/>
        </p:nvSpPr>
        <p:spPr>
          <a:xfrm>
            <a:off x="10538296" y="2909137"/>
            <a:ext cx="940479" cy="1479473"/>
          </a:xfrm>
          <a:custGeom>
            <a:avLst/>
            <a:gdLst/>
            <a:ahLst/>
            <a:cxnLst>
              <a:cxn ang="0">
                <a:pos x="wd2" y="hd2"/>
              </a:cxn>
              <a:cxn ang="5400000">
                <a:pos x="wd2" y="hd2"/>
              </a:cxn>
              <a:cxn ang="10800000">
                <a:pos x="wd2" y="hd2"/>
              </a:cxn>
              <a:cxn ang="16200000">
                <a:pos x="wd2" y="hd2"/>
              </a:cxn>
            </a:cxnLst>
            <a:rect l="0" t="0" r="r" b="b"/>
            <a:pathLst>
              <a:path w="21155" h="21600" fill="norm" stroke="1" extrusionOk="0">
                <a:moveTo>
                  <a:pt x="12595" y="0"/>
                </a:moveTo>
                <a:cubicBezTo>
                  <a:pt x="11888" y="0"/>
                  <a:pt x="11182" y="175"/>
                  <a:pt x="10642" y="525"/>
                </a:cubicBezTo>
                <a:cubicBezTo>
                  <a:pt x="9564" y="1225"/>
                  <a:pt x="9564" y="2359"/>
                  <a:pt x="10642" y="3059"/>
                </a:cubicBezTo>
                <a:cubicBezTo>
                  <a:pt x="11721" y="3759"/>
                  <a:pt x="13469" y="3759"/>
                  <a:pt x="14547" y="3059"/>
                </a:cubicBezTo>
                <a:cubicBezTo>
                  <a:pt x="15626" y="2359"/>
                  <a:pt x="15626" y="1225"/>
                  <a:pt x="14547" y="525"/>
                </a:cubicBezTo>
                <a:cubicBezTo>
                  <a:pt x="14008" y="175"/>
                  <a:pt x="13302" y="0"/>
                  <a:pt x="12595" y="0"/>
                </a:cubicBezTo>
                <a:close/>
                <a:moveTo>
                  <a:pt x="10897" y="3858"/>
                </a:moveTo>
                <a:cubicBezTo>
                  <a:pt x="10134" y="3888"/>
                  <a:pt x="9610" y="4121"/>
                  <a:pt x="9610" y="4121"/>
                </a:cubicBezTo>
                <a:lnTo>
                  <a:pt x="5783" y="5439"/>
                </a:lnTo>
                <a:lnTo>
                  <a:pt x="2926" y="6234"/>
                </a:lnTo>
                <a:cubicBezTo>
                  <a:pt x="2538" y="6341"/>
                  <a:pt x="2256" y="6567"/>
                  <a:pt x="2177" y="6836"/>
                </a:cubicBezTo>
                <a:lnTo>
                  <a:pt x="1184" y="10206"/>
                </a:lnTo>
                <a:cubicBezTo>
                  <a:pt x="1052" y="10653"/>
                  <a:pt x="1504" y="11086"/>
                  <a:pt x="2192" y="11171"/>
                </a:cubicBezTo>
                <a:cubicBezTo>
                  <a:pt x="2881" y="11256"/>
                  <a:pt x="3545" y="10964"/>
                  <a:pt x="3677" y="10516"/>
                </a:cubicBezTo>
                <a:lnTo>
                  <a:pt x="4545" y="7575"/>
                </a:lnTo>
                <a:lnTo>
                  <a:pt x="7179" y="6843"/>
                </a:lnTo>
                <a:lnTo>
                  <a:pt x="5674" y="11097"/>
                </a:lnTo>
                <a:cubicBezTo>
                  <a:pt x="5594" y="11209"/>
                  <a:pt x="5538" y="11331"/>
                  <a:pt x="5513" y="11460"/>
                </a:cubicBezTo>
                <a:lnTo>
                  <a:pt x="4779" y="15196"/>
                </a:lnTo>
                <a:lnTo>
                  <a:pt x="305" y="19693"/>
                </a:lnTo>
                <a:cubicBezTo>
                  <a:pt x="-266" y="20267"/>
                  <a:pt x="-12" y="21032"/>
                  <a:pt x="872" y="21403"/>
                </a:cubicBezTo>
                <a:cubicBezTo>
                  <a:pt x="1191" y="21536"/>
                  <a:pt x="1547" y="21600"/>
                  <a:pt x="1901" y="21600"/>
                </a:cubicBezTo>
                <a:cubicBezTo>
                  <a:pt x="2526" y="21600"/>
                  <a:pt x="3141" y="21401"/>
                  <a:pt x="3505" y="21035"/>
                </a:cubicBezTo>
                <a:lnTo>
                  <a:pt x="8214" y="16301"/>
                </a:lnTo>
                <a:cubicBezTo>
                  <a:pt x="8368" y="16146"/>
                  <a:pt x="8466" y="15970"/>
                  <a:pt x="8502" y="15787"/>
                </a:cubicBezTo>
                <a:lnTo>
                  <a:pt x="9108" y="12709"/>
                </a:lnTo>
                <a:lnTo>
                  <a:pt x="14079" y="16306"/>
                </a:lnTo>
                <a:lnTo>
                  <a:pt x="15307" y="20589"/>
                </a:lnTo>
                <a:cubicBezTo>
                  <a:pt x="15477" y="21184"/>
                  <a:pt x="16276" y="21600"/>
                  <a:pt x="17176" y="21600"/>
                </a:cubicBezTo>
                <a:cubicBezTo>
                  <a:pt x="17292" y="21600"/>
                  <a:pt x="17409" y="21592"/>
                  <a:pt x="17527" y="21578"/>
                </a:cubicBezTo>
                <a:cubicBezTo>
                  <a:pt x="18561" y="21453"/>
                  <a:pt x="19243" y="20808"/>
                  <a:pt x="19051" y="20137"/>
                </a:cubicBezTo>
                <a:lnTo>
                  <a:pt x="17727" y="15513"/>
                </a:lnTo>
                <a:cubicBezTo>
                  <a:pt x="17663" y="15290"/>
                  <a:pt x="17506" y="15081"/>
                  <a:pt x="17272" y="14912"/>
                </a:cubicBezTo>
                <a:lnTo>
                  <a:pt x="12070" y="11149"/>
                </a:lnTo>
                <a:lnTo>
                  <a:pt x="13099" y="8066"/>
                </a:lnTo>
                <a:lnTo>
                  <a:pt x="14261" y="9345"/>
                </a:lnTo>
                <a:cubicBezTo>
                  <a:pt x="14388" y="9485"/>
                  <a:pt x="14576" y="9597"/>
                  <a:pt x="14800" y="9668"/>
                </a:cubicBezTo>
                <a:lnTo>
                  <a:pt x="19329" y="11102"/>
                </a:lnTo>
                <a:cubicBezTo>
                  <a:pt x="19508" y="11159"/>
                  <a:pt x="19698" y="11185"/>
                  <a:pt x="19885" y="11185"/>
                </a:cubicBezTo>
                <a:cubicBezTo>
                  <a:pt x="20356" y="11185"/>
                  <a:pt x="20806" y="11015"/>
                  <a:pt x="21027" y="10722"/>
                </a:cubicBezTo>
                <a:cubicBezTo>
                  <a:pt x="21334" y="10313"/>
                  <a:pt x="21072" y="9820"/>
                  <a:pt x="20442" y="9620"/>
                </a:cubicBezTo>
                <a:lnTo>
                  <a:pt x="16256" y="8294"/>
                </a:lnTo>
                <a:lnTo>
                  <a:pt x="14441" y="6296"/>
                </a:lnTo>
                <a:lnTo>
                  <a:pt x="13294" y="4732"/>
                </a:lnTo>
                <a:cubicBezTo>
                  <a:pt x="12990" y="4278"/>
                  <a:pt x="12391" y="4063"/>
                  <a:pt x="12007" y="3967"/>
                </a:cubicBezTo>
                <a:cubicBezTo>
                  <a:pt x="11975" y="3959"/>
                  <a:pt x="11942" y="3950"/>
                  <a:pt x="11908" y="3944"/>
                </a:cubicBezTo>
                <a:cubicBezTo>
                  <a:pt x="11757" y="3910"/>
                  <a:pt x="11656" y="3898"/>
                  <a:pt x="11656" y="3898"/>
                </a:cubicBezTo>
                <a:cubicBezTo>
                  <a:pt x="11512" y="3876"/>
                  <a:pt x="11372" y="3864"/>
                  <a:pt x="11238" y="3858"/>
                </a:cubicBezTo>
                <a:cubicBezTo>
                  <a:pt x="11120" y="3852"/>
                  <a:pt x="11006" y="3853"/>
                  <a:pt x="10897" y="3858"/>
                </a:cubicBezTo>
                <a:close/>
              </a:path>
            </a:pathLst>
          </a:cu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165"/>
                                        </p:tgtEl>
                                        <p:attrNameLst>
                                          <p:attrName>style.visibility</p:attrName>
                                        </p:attrNameLst>
                                      </p:cBhvr>
                                      <p:to>
                                        <p:strVal val="visible"/>
                                      </p:to>
                                    </p:set>
                                    <p:animEffect filter="dissolve" transition="in">
                                      <p:cBhvr>
                                        <p:cTn id="11" dur="1000"/>
                                        <p:tgtEl>
                                          <p:spTgt spid="165"/>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Subtype="8" presetID="22" grpId="3" fill="hold">
                                  <p:stCondLst>
                                    <p:cond delay="0"/>
                                  </p:stCondLst>
                                  <p:iterate type="el" backwards="0">
                                    <p:tmAbs val="0"/>
                                  </p:iterate>
                                  <p:childTnLst>
                                    <p:animEffect filter="wipe(left)" transition="out">
                                      <p:cBhvr>
                                        <p:cTn id="15" dur="500" fill="hold"/>
                                        <p:tgtEl>
                                          <p:spTgt spid="161"/>
                                        </p:tgtEl>
                                      </p:cBhvr>
                                    </p:animEffect>
                                    <p:set>
                                      <p:cBhvr>
                                        <p:cTn id="16" fill="hold">
                                          <p:stCondLst>
                                            <p:cond delay="499"/>
                                          </p:stCondLst>
                                        </p:cTn>
                                        <p:tgtEl>
                                          <p:spTgt spid="161"/>
                                        </p:tgtEl>
                                        <p:attrNameLst>
                                          <p:attrName>style.visibility</p:attrName>
                                        </p:attrNameLst>
                                      </p:cBhvr>
                                      <p:to>
                                        <p:strVal val="hidden"/>
                                      </p:to>
                                    </p:set>
                                  </p:childTnLst>
                                </p:cTn>
                              </p:par>
                            </p:childTnLst>
                          </p:cTn>
                        </p:par>
                        <p:par>
                          <p:cTn id="17" fill="hold">
                            <p:stCondLst>
                              <p:cond delay="500"/>
                            </p:stCondLst>
                            <p:childTnLst>
                              <p:par>
                                <p:cTn id="18" presetClass="entr" nodeType="afterEffect" presetSubtype="0" presetID="1" grpId="4" fill="hold">
                                  <p:stCondLst>
                                    <p:cond delay="0"/>
                                  </p:stCondLst>
                                  <p:iterate type="lt" backwards="0">
                                    <p:tmAbs val="100"/>
                                  </p:iterate>
                                  <p:childTnLst>
                                    <p:set>
                                      <p:cBhvr>
                                        <p:cTn id="19" fill="hold"/>
                                        <p:tgtEl>
                                          <p:spTgt spid="16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path" nodeType="clickEffect" presetSubtype="0" presetID="-1" grpId="5" accel="50000" decel="50000" fill="hold">
                                  <p:stCondLst>
                                    <p:cond delay="0"/>
                                  </p:stCondLst>
                                  <p:childTnLst>
                                    <p:animMotion path="M 0.000000 0.000000 C -0.027985 -0.008530 -0.056706 -0.005252 -0.083847 0.009570 C -0.110076 0.023894 -0.134132 0.048624 -0.154199 0.081894" origin="layout" pathEditMode="relative">
                                      <p:cBhvr>
                                        <p:cTn id="23" dur="1000" fill="hold"/>
                                        <p:tgtEl>
                                          <p:spTgt spid="165"/>
                                        </p:tgtEl>
                                        <p:attrNameLst>
                                          <p:attrName>ppt_x</p:attrName>
                                          <p:attrName>ppt_y</p:attrName>
                                        </p:attrNameLst>
                                      </p:cBhvr>
                                    </p:animMotion>
                                  </p:childTnLst>
                                </p:cTn>
                              </p:par>
                            </p:childTnLst>
                          </p:cTn>
                        </p:par>
                        <p:par>
                          <p:cTn id="24" fill="hold">
                            <p:stCondLst>
                              <p:cond delay="0"/>
                            </p:stCondLst>
                            <p:childTnLst>
                              <p:par>
                                <p:cTn id="25" presetClass="emph" nodeType="withEffect" presetSubtype="0" presetID="6" grpId="6" accel="50000" decel="50000" fill="hold">
                                  <p:stCondLst>
                                    <p:cond delay="0"/>
                                  </p:stCondLst>
                                  <p:childTnLst>
                                    <p:animScale>
                                      <p:cBhvr>
                                        <p:cTn id="26" dur="1000" fill="hold"/>
                                        <p:tgtEl>
                                          <p:spTgt spid="165"/>
                                        </p:tgtEl>
                                      </p:cBhvr>
                                      <p:by x="100000" y="100000"/>
                                    </p:animScale>
                                  </p:childTnLst>
                                </p:cTn>
                              </p:par>
                            </p:childTnLst>
                          </p:cTn>
                        </p:par>
                        <p:par>
                          <p:cTn id="27" fill="hold">
                            <p:stCondLst>
                              <p:cond delay="0"/>
                            </p:stCondLst>
                            <p:childTnLst>
                              <p:par>
                                <p:cTn id="28" presetClass="emph" nodeType="withEffect" presetSubtype="0" presetID="8" grpId="7" accel="50000" decel="50000" fill="hold">
                                  <p:stCondLst>
                                    <p:cond delay="0"/>
                                  </p:stCondLst>
                                  <p:childTnLst>
                                    <p:animRot by="-2700000">
                                      <p:cBhvr>
                                        <p:cTn id="29" dur="1000" fill="hold"/>
                                        <p:tgtEl>
                                          <p:spTgt spid="165"/>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6"/>
      <p:bldP build="whole" bldLvl="1" animBg="1" rev="0" advAuto="0" spid="165" grpId="7"/>
      <p:bldP build="whole" bldLvl="1" animBg="1" rev="0" advAuto="0" spid="165" grpId="2"/>
      <p:bldP build="whole" bldLvl="1" animBg="1" rev="0" advAuto="0" spid="161" grpId="1"/>
      <p:bldP build="whole" bldLvl="1" animBg="1" rev="0" advAuto="0" spid="162" grpId="4"/>
      <p:bldP build="whole" bldLvl="1" animBg="1" rev="0" advAuto="0" spid="161" grpId="3"/>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7" name="屏幕 改psd.jpg" descr="屏幕 改psd.jpg"/>
          <p:cNvPicPr>
            <a:picLocks noChangeAspect="1"/>
          </p:cNvPicPr>
          <p:nvPr/>
        </p:nvPicPr>
        <p:blipFill>
          <a:blip r:embed="rId2">
            <a:extLst/>
          </a:blip>
          <a:stretch>
            <a:fillRect/>
          </a:stretch>
        </p:blipFill>
        <p:spPr>
          <a:xfrm>
            <a:off x="0" y="4344"/>
            <a:ext cx="24384001" cy="13707312"/>
          </a:xfrm>
          <a:prstGeom prst="rect">
            <a:avLst/>
          </a:prstGeom>
          <a:ln w="12700">
            <a:miter lim="400000"/>
          </a:ln>
        </p:spPr>
      </p:pic>
      <p:pic>
        <p:nvPicPr>
          <p:cNvPr id="168" name="色彩主角 4.png" descr="色彩主角 4.png"/>
          <p:cNvPicPr>
            <a:picLocks noChangeAspect="1"/>
          </p:cNvPicPr>
          <p:nvPr/>
        </p:nvPicPr>
        <p:blipFill>
          <a:blip r:embed="rId3">
            <a:extLst/>
          </a:blip>
          <a:stretch>
            <a:fillRect/>
          </a:stretch>
        </p:blipFill>
        <p:spPr>
          <a:xfrm>
            <a:off x="17375714" y="2480522"/>
            <a:ext cx="6767211" cy="13716001"/>
          </a:xfrm>
          <a:prstGeom prst="rect">
            <a:avLst/>
          </a:prstGeom>
          <a:ln w="12700">
            <a:miter lim="400000"/>
          </a:ln>
        </p:spPr>
      </p:pic>
      <p:pic>
        <p:nvPicPr>
          <p:cNvPr id="169" name="V朘R$~3LVOWC{SUC4.png" descr="V朘R$~3LVOWC{SUC4.png"/>
          <p:cNvPicPr>
            <a:picLocks noChangeAspect="1"/>
          </p:cNvPicPr>
          <p:nvPr/>
        </p:nvPicPr>
        <p:blipFill>
          <a:blip r:embed="rId4">
            <a:extLst/>
          </a:blip>
          <a:stretch>
            <a:fillRect/>
          </a:stretch>
        </p:blipFill>
        <p:spPr>
          <a:xfrm>
            <a:off x="0" y="9377048"/>
            <a:ext cx="24384001" cy="4432301"/>
          </a:xfrm>
          <a:prstGeom prst="rect">
            <a:avLst/>
          </a:prstGeom>
          <a:ln w="12700">
            <a:miter lim="400000"/>
          </a:ln>
        </p:spPr>
      </p:pic>
      <p:sp>
        <p:nvSpPr>
          <p:cNvPr id="170" name="Sometimes we need to carry things and put them on top of the car.…"/>
          <p:cNvSpPr txBox="1"/>
          <p:nvPr/>
        </p:nvSpPr>
        <p:spPr>
          <a:xfrm>
            <a:off x="3917442" y="10775575"/>
            <a:ext cx="16549117"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Sometimes we need to carry things and put them on top of the car. </a:t>
            </a:r>
          </a:p>
          <a:p>
            <a:pPr>
              <a:lnSpc>
                <a:spcPct val="150000"/>
              </a:lnSpc>
              <a:defRPr sz="4000">
                <a:solidFill>
                  <a:srgbClr val="41CAD0"/>
                </a:solidFill>
              </a:defRPr>
            </a:pPr>
            <a:r>
              <a:t>How to prevent them from falling over when the car is moving?</a:t>
            </a:r>
          </a:p>
        </p:txBody>
      </p:sp>
      <p:sp>
        <p:nvSpPr>
          <p:cNvPr id="171" name="Let’s make an experiment. Imagine a little box on top of the car.…"/>
          <p:cNvSpPr txBox="1"/>
          <p:nvPr/>
        </p:nvSpPr>
        <p:spPr>
          <a:xfrm>
            <a:off x="4764819" y="10775575"/>
            <a:ext cx="15977617" cy="163524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t>Let’s make an experiment. Imagine a little box on top of the car. </a:t>
            </a:r>
          </a:p>
          <a:p>
            <a:pPr>
              <a:lnSpc>
                <a:spcPct val="150000"/>
              </a:lnSpc>
              <a:defRPr sz="4000">
                <a:solidFill>
                  <a:srgbClr val="41CAD0"/>
                </a:solidFill>
              </a:defRPr>
            </a:pPr>
            <a:r>
              <a:t>It is too light and small that if you push it, it will definitely fall over.</a:t>
            </a:r>
          </a:p>
        </p:txBody>
      </p:sp>
      <p:sp>
        <p:nvSpPr>
          <p:cNvPr id="172" name="What if we change the box to something bigger and heavier?"/>
          <p:cNvSpPr txBox="1"/>
          <p:nvPr/>
        </p:nvSpPr>
        <p:spPr>
          <a:xfrm>
            <a:off x="4797551" y="11238616"/>
            <a:ext cx="1478889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What if we change the box to something bigger and heavier?</a:t>
            </a:r>
          </a:p>
        </p:txBody>
      </p:sp>
      <p:sp>
        <p:nvSpPr>
          <p:cNvPr id="173" name="小型汽车"/>
          <p:cNvSpPr/>
          <p:nvPr/>
        </p:nvSpPr>
        <p:spPr>
          <a:xfrm>
            <a:off x="8606273" y="5773246"/>
            <a:ext cx="7171454" cy="3066260"/>
          </a:xfrm>
          <a:custGeom>
            <a:avLst/>
            <a:gdLst/>
            <a:ahLst/>
            <a:cxnLst>
              <a:cxn ang="0">
                <a:pos x="wd2" y="hd2"/>
              </a:cxn>
              <a:cxn ang="5400000">
                <a:pos x="wd2" y="hd2"/>
              </a:cxn>
              <a:cxn ang="10800000">
                <a:pos x="wd2" y="hd2"/>
              </a:cxn>
              <a:cxn ang="16200000">
                <a:pos x="wd2" y="hd2"/>
              </a:cxn>
            </a:cxnLst>
            <a:rect l="0" t="0" r="r" b="b"/>
            <a:pathLst>
              <a:path w="19988" h="21600" fill="norm" stroke="1" extrusionOk="0">
                <a:moveTo>
                  <a:pt x="4097" y="0"/>
                </a:moveTo>
                <a:cubicBezTo>
                  <a:pt x="3843" y="0"/>
                  <a:pt x="3599" y="241"/>
                  <a:pt x="3415" y="682"/>
                </a:cubicBezTo>
                <a:cubicBezTo>
                  <a:pt x="2324" y="3293"/>
                  <a:pt x="-1335" y="12764"/>
                  <a:pt x="512" y="18236"/>
                </a:cubicBezTo>
                <a:lnTo>
                  <a:pt x="1356" y="18236"/>
                </a:lnTo>
                <a:cubicBezTo>
                  <a:pt x="1327" y="17880"/>
                  <a:pt x="1312" y="17509"/>
                  <a:pt x="1312" y="17131"/>
                </a:cubicBezTo>
                <a:cubicBezTo>
                  <a:pt x="1312" y="14122"/>
                  <a:pt x="2276" y="11687"/>
                  <a:pt x="3466" y="11687"/>
                </a:cubicBezTo>
                <a:cubicBezTo>
                  <a:pt x="4657" y="11687"/>
                  <a:pt x="5622" y="14122"/>
                  <a:pt x="5622" y="17131"/>
                </a:cubicBezTo>
                <a:cubicBezTo>
                  <a:pt x="5622" y="17509"/>
                  <a:pt x="5607" y="17880"/>
                  <a:pt x="5578" y="18236"/>
                </a:cubicBezTo>
                <a:lnTo>
                  <a:pt x="14299" y="18236"/>
                </a:lnTo>
                <a:cubicBezTo>
                  <a:pt x="14270" y="17880"/>
                  <a:pt x="14254" y="17509"/>
                  <a:pt x="14254" y="17131"/>
                </a:cubicBezTo>
                <a:cubicBezTo>
                  <a:pt x="14254" y="14122"/>
                  <a:pt x="15220" y="11687"/>
                  <a:pt x="16410" y="11687"/>
                </a:cubicBezTo>
                <a:cubicBezTo>
                  <a:pt x="17601" y="11687"/>
                  <a:pt x="18566" y="14122"/>
                  <a:pt x="18566" y="17131"/>
                </a:cubicBezTo>
                <a:cubicBezTo>
                  <a:pt x="18566" y="17509"/>
                  <a:pt x="18551" y="17880"/>
                  <a:pt x="18522" y="18236"/>
                </a:cubicBezTo>
                <a:lnTo>
                  <a:pt x="19962" y="18236"/>
                </a:lnTo>
                <a:cubicBezTo>
                  <a:pt x="19962" y="18236"/>
                  <a:pt x="20265" y="10900"/>
                  <a:pt x="18757" y="9584"/>
                </a:cubicBezTo>
                <a:cubicBezTo>
                  <a:pt x="17248" y="8268"/>
                  <a:pt x="15499" y="7049"/>
                  <a:pt x="15499" y="7049"/>
                </a:cubicBezTo>
                <a:cubicBezTo>
                  <a:pt x="15499" y="7049"/>
                  <a:pt x="12380" y="0"/>
                  <a:pt x="9528" y="0"/>
                </a:cubicBezTo>
                <a:lnTo>
                  <a:pt x="4097" y="0"/>
                </a:lnTo>
                <a:close/>
                <a:moveTo>
                  <a:pt x="4878" y="1858"/>
                </a:moveTo>
                <a:lnTo>
                  <a:pt x="6327" y="1858"/>
                </a:lnTo>
                <a:lnTo>
                  <a:pt x="5978" y="7075"/>
                </a:lnTo>
                <a:lnTo>
                  <a:pt x="3470" y="7075"/>
                </a:lnTo>
                <a:cubicBezTo>
                  <a:pt x="3315" y="7075"/>
                  <a:pt x="3228" y="6631"/>
                  <a:pt x="3320" y="6318"/>
                </a:cubicBezTo>
                <a:lnTo>
                  <a:pt x="4483" y="2361"/>
                </a:lnTo>
                <a:cubicBezTo>
                  <a:pt x="4576" y="2045"/>
                  <a:pt x="4722" y="1858"/>
                  <a:pt x="4878" y="1858"/>
                </a:cubicBezTo>
                <a:close/>
                <a:moveTo>
                  <a:pt x="7387" y="1858"/>
                </a:moveTo>
                <a:lnTo>
                  <a:pt x="9405" y="1858"/>
                </a:lnTo>
                <a:cubicBezTo>
                  <a:pt x="11385" y="1858"/>
                  <a:pt x="13886" y="7075"/>
                  <a:pt x="13886" y="7075"/>
                </a:cubicBezTo>
                <a:lnTo>
                  <a:pt x="7038" y="7075"/>
                </a:lnTo>
                <a:lnTo>
                  <a:pt x="7387" y="1858"/>
                </a:lnTo>
                <a:close/>
                <a:moveTo>
                  <a:pt x="3466" y="12667"/>
                </a:moveTo>
                <a:cubicBezTo>
                  <a:pt x="2490" y="12667"/>
                  <a:pt x="1700" y="14665"/>
                  <a:pt x="1700" y="17131"/>
                </a:cubicBezTo>
                <a:cubicBezTo>
                  <a:pt x="1700" y="19597"/>
                  <a:pt x="2490" y="21600"/>
                  <a:pt x="3466" y="21600"/>
                </a:cubicBezTo>
                <a:cubicBezTo>
                  <a:pt x="4442" y="21600"/>
                  <a:pt x="5233" y="19597"/>
                  <a:pt x="5233" y="17131"/>
                </a:cubicBezTo>
                <a:cubicBezTo>
                  <a:pt x="5233" y="14665"/>
                  <a:pt x="4442" y="12667"/>
                  <a:pt x="3466" y="12667"/>
                </a:cubicBezTo>
                <a:close/>
                <a:moveTo>
                  <a:pt x="16410" y="12667"/>
                </a:moveTo>
                <a:cubicBezTo>
                  <a:pt x="15435" y="12667"/>
                  <a:pt x="14644" y="14665"/>
                  <a:pt x="14644" y="17131"/>
                </a:cubicBezTo>
                <a:cubicBezTo>
                  <a:pt x="14644" y="19597"/>
                  <a:pt x="15435" y="21600"/>
                  <a:pt x="16410" y="21600"/>
                </a:cubicBezTo>
                <a:cubicBezTo>
                  <a:pt x="17386" y="21600"/>
                  <a:pt x="18177" y="19597"/>
                  <a:pt x="18177" y="17131"/>
                </a:cubicBezTo>
                <a:cubicBezTo>
                  <a:pt x="18177" y="14665"/>
                  <a:pt x="17386" y="12667"/>
                  <a:pt x="16410" y="12667"/>
                </a:cubicBezTo>
                <a:close/>
                <a:moveTo>
                  <a:pt x="3466" y="15033"/>
                </a:moveTo>
                <a:cubicBezTo>
                  <a:pt x="3925" y="15033"/>
                  <a:pt x="4297" y="15973"/>
                  <a:pt x="4297" y="17131"/>
                </a:cubicBezTo>
                <a:cubicBezTo>
                  <a:pt x="4297" y="18290"/>
                  <a:pt x="3925" y="19230"/>
                  <a:pt x="3466" y="19230"/>
                </a:cubicBezTo>
                <a:cubicBezTo>
                  <a:pt x="3008" y="19230"/>
                  <a:pt x="2636" y="18290"/>
                  <a:pt x="2636" y="17131"/>
                </a:cubicBezTo>
                <a:cubicBezTo>
                  <a:pt x="2636" y="15973"/>
                  <a:pt x="3008" y="15033"/>
                  <a:pt x="3466" y="15033"/>
                </a:cubicBezTo>
                <a:close/>
                <a:moveTo>
                  <a:pt x="16410" y="15033"/>
                </a:moveTo>
                <a:cubicBezTo>
                  <a:pt x="16869" y="15033"/>
                  <a:pt x="17241" y="15973"/>
                  <a:pt x="17241" y="17131"/>
                </a:cubicBezTo>
                <a:cubicBezTo>
                  <a:pt x="17241" y="18290"/>
                  <a:pt x="16869" y="19230"/>
                  <a:pt x="16410" y="19230"/>
                </a:cubicBezTo>
                <a:cubicBezTo>
                  <a:pt x="15952" y="19230"/>
                  <a:pt x="15580" y="18290"/>
                  <a:pt x="15580" y="17131"/>
                </a:cubicBezTo>
                <a:cubicBezTo>
                  <a:pt x="15580" y="15973"/>
                  <a:pt x="15952" y="15033"/>
                  <a:pt x="16410" y="15033"/>
                </a:cubicBezTo>
                <a:close/>
              </a:path>
            </a:pathLst>
          </a:cu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4" name="F"/>
          <p:cNvSpPr/>
          <p:nvPr/>
        </p:nvSpPr>
        <p:spPr>
          <a:xfrm>
            <a:off x="8015382" y="4636547"/>
            <a:ext cx="2167288" cy="812801"/>
          </a:xfrm>
          <a:prstGeom prst="rightArrow">
            <a:avLst>
              <a:gd name="adj1" fmla="val 24105"/>
              <a:gd name="adj2" fmla="val 151081"/>
            </a:avLst>
          </a:pr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lvl1pPr>
              <a:defRPr b="0" sz="3200">
                <a:solidFill>
                  <a:srgbClr val="FFFFFF"/>
                </a:solidFill>
                <a:latin typeface="+mn-lt"/>
                <a:ea typeface="+mn-ea"/>
                <a:cs typeface="+mn-cs"/>
                <a:sym typeface="Helvetica Neue Medium"/>
              </a:defRPr>
            </a:lvl1pPr>
          </a:lstStyle>
          <a:p>
            <a:pPr/>
            <a:r>
              <a:t>F</a:t>
            </a:r>
          </a:p>
        </p:txBody>
      </p:sp>
      <p:sp>
        <p:nvSpPr>
          <p:cNvPr id="175" name="线条"/>
          <p:cNvSpPr/>
          <p:nvPr/>
        </p:nvSpPr>
        <p:spPr>
          <a:xfrm flipH="1">
            <a:off x="9530746" y="5723117"/>
            <a:ext cx="1157730" cy="1"/>
          </a:xfrm>
          <a:prstGeom prst="line">
            <a:avLst/>
          </a:prstGeom>
          <a:ln w="63500">
            <a:solidFill>
              <a:srgbClr val="FF26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76" name="线条"/>
          <p:cNvSpPr/>
          <p:nvPr/>
        </p:nvSpPr>
        <p:spPr>
          <a:xfrm flipH="1">
            <a:off x="8116713" y="5723117"/>
            <a:ext cx="1888425" cy="1"/>
          </a:xfrm>
          <a:prstGeom prst="line">
            <a:avLst/>
          </a:prstGeom>
          <a:ln w="127000">
            <a:solidFill>
              <a:srgbClr val="FF2600"/>
            </a:solidFill>
            <a:miter lim="400000"/>
            <a:tailEnd type="triangle"/>
          </a:ln>
        </p:spPr>
        <p:txBody>
          <a:bodyPr lIns="0" tIns="0" rIns="0" bIns="0" anchor="ctr"/>
          <a:lstStyle/>
          <a:p>
            <a:pPr>
              <a:defRPr b="0" sz="3200">
                <a:solidFill>
                  <a:srgbClr val="FFFFFF"/>
                </a:solidFill>
                <a:latin typeface="+mn-lt"/>
                <a:ea typeface="+mn-ea"/>
                <a:cs typeface="+mn-cs"/>
                <a:sym typeface="Helvetica Neue Medium"/>
              </a:defRPr>
            </a:pPr>
          </a:p>
        </p:txBody>
      </p:sp>
      <p:sp>
        <p:nvSpPr>
          <p:cNvPr id="177" name="礼物"/>
          <p:cNvSpPr/>
          <p:nvPr/>
        </p:nvSpPr>
        <p:spPr>
          <a:xfrm>
            <a:off x="10747292" y="4360343"/>
            <a:ext cx="1157730" cy="13652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9366" y="0"/>
                  <a:pt x="8196" y="977"/>
                  <a:pt x="8164" y="2187"/>
                </a:cubicBezTo>
                <a:cubicBezTo>
                  <a:pt x="7271" y="1693"/>
                  <a:pt x="6060" y="1770"/>
                  <a:pt x="5266" y="2427"/>
                </a:cubicBezTo>
                <a:cubicBezTo>
                  <a:pt x="4820" y="2796"/>
                  <a:pt x="4570" y="3288"/>
                  <a:pt x="4562" y="3816"/>
                </a:cubicBezTo>
                <a:cubicBezTo>
                  <a:pt x="4555" y="4344"/>
                  <a:pt x="4789" y="4843"/>
                  <a:pt x="5224" y="5221"/>
                </a:cubicBezTo>
                <a:cubicBezTo>
                  <a:pt x="5498" y="5460"/>
                  <a:pt x="5856" y="5665"/>
                  <a:pt x="6249" y="5839"/>
                </a:cubicBezTo>
                <a:cubicBezTo>
                  <a:pt x="4508" y="5606"/>
                  <a:pt x="2878" y="5234"/>
                  <a:pt x="1483" y="4723"/>
                </a:cubicBezTo>
                <a:lnTo>
                  <a:pt x="1051" y="5568"/>
                </a:lnTo>
                <a:cubicBezTo>
                  <a:pt x="3664" y="6525"/>
                  <a:pt x="7127" y="7053"/>
                  <a:pt x="10801" y="7053"/>
                </a:cubicBezTo>
                <a:cubicBezTo>
                  <a:pt x="14475" y="7053"/>
                  <a:pt x="17936" y="6525"/>
                  <a:pt x="20549" y="5568"/>
                </a:cubicBezTo>
                <a:lnTo>
                  <a:pt x="20119" y="4723"/>
                </a:lnTo>
                <a:cubicBezTo>
                  <a:pt x="18724" y="5234"/>
                  <a:pt x="17092" y="5606"/>
                  <a:pt x="15351" y="5839"/>
                </a:cubicBezTo>
                <a:cubicBezTo>
                  <a:pt x="15744" y="5665"/>
                  <a:pt x="16104" y="5460"/>
                  <a:pt x="16378" y="5221"/>
                </a:cubicBezTo>
                <a:cubicBezTo>
                  <a:pt x="16813" y="4843"/>
                  <a:pt x="17047" y="4344"/>
                  <a:pt x="17040" y="3816"/>
                </a:cubicBezTo>
                <a:cubicBezTo>
                  <a:pt x="17032" y="3288"/>
                  <a:pt x="16782" y="2796"/>
                  <a:pt x="16336" y="2427"/>
                </a:cubicBezTo>
                <a:cubicBezTo>
                  <a:pt x="15542" y="1770"/>
                  <a:pt x="14331" y="1693"/>
                  <a:pt x="13438" y="2187"/>
                </a:cubicBezTo>
                <a:cubicBezTo>
                  <a:pt x="13406" y="977"/>
                  <a:pt x="12236" y="0"/>
                  <a:pt x="10801" y="0"/>
                </a:cubicBezTo>
                <a:close/>
                <a:moveTo>
                  <a:pt x="10801" y="862"/>
                </a:moveTo>
                <a:cubicBezTo>
                  <a:pt x="11695" y="862"/>
                  <a:pt x="12421" y="1480"/>
                  <a:pt x="12421" y="2238"/>
                </a:cubicBezTo>
                <a:cubicBezTo>
                  <a:pt x="12421" y="3233"/>
                  <a:pt x="11465" y="4664"/>
                  <a:pt x="10801" y="5507"/>
                </a:cubicBezTo>
                <a:cubicBezTo>
                  <a:pt x="10137" y="4664"/>
                  <a:pt x="9179" y="3233"/>
                  <a:pt x="9179" y="2238"/>
                </a:cubicBezTo>
                <a:cubicBezTo>
                  <a:pt x="9179" y="1480"/>
                  <a:pt x="9907" y="862"/>
                  <a:pt x="10801" y="862"/>
                </a:cubicBezTo>
                <a:close/>
                <a:moveTo>
                  <a:pt x="6908" y="2787"/>
                </a:moveTo>
                <a:cubicBezTo>
                  <a:pt x="7240" y="2790"/>
                  <a:pt x="7550" y="2904"/>
                  <a:pt x="7782" y="3105"/>
                </a:cubicBezTo>
                <a:cubicBezTo>
                  <a:pt x="8413" y="3654"/>
                  <a:pt x="8808" y="4852"/>
                  <a:pt x="9002" y="5677"/>
                </a:cubicBezTo>
                <a:cubicBezTo>
                  <a:pt x="8035" y="5492"/>
                  <a:pt x="6633" y="5127"/>
                  <a:pt x="6001" y="4578"/>
                </a:cubicBezTo>
                <a:cubicBezTo>
                  <a:pt x="5770" y="4376"/>
                  <a:pt x="5644" y="4110"/>
                  <a:pt x="5648" y="3828"/>
                </a:cubicBezTo>
                <a:cubicBezTo>
                  <a:pt x="5652" y="3547"/>
                  <a:pt x="5786" y="3283"/>
                  <a:pt x="6024" y="3087"/>
                </a:cubicBezTo>
                <a:cubicBezTo>
                  <a:pt x="6261" y="2890"/>
                  <a:pt x="6577" y="2784"/>
                  <a:pt x="6908" y="2787"/>
                </a:cubicBezTo>
                <a:close/>
                <a:moveTo>
                  <a:pt x="14710" y="2787"/>
                </a:moveTo>
                <a:cubicBezTo>
                  <a:pt x="15023" y="2787"/>
                  <a:pt x="15337" y="2887"/>
                  <a:pt x="15578" y="3087"/>
                </a:cubicBezTo>
                <a:cubicBezTo>
                  <a:pt x="16069" y="3493"/>
                  <a:pt x="16077" y="4162"/>
                  <a:pt x="15599" y="4578"/>
                </a:cubicBezTo>
                <a:cubicBezTo>
                  <a:pt x="14968" y="5126"/>
                  <a:pt x="13566" y="5492"/>
                  <a:pt x="12598" y="5677"/>
                </a:cubicBezTo>
                <a:cubicBezTo>
                  <a:pt x="12792" y="4852"/>
                  <a:pt x="13190" y="3653"/>
                  <a:pt x="13820" y="3105"/>
                </a:cubicBezTo>
                <a:cubicBezTo>
                  <a:pt x="14063" y="2894"/>
                  <a:pt x="14387" y="2787"/>
                  <a:pt x="14710" y="2787"/>
                </a:cubicBezTo>
                <a:close/>
                <a:moveTo>
                  <a:pt x="0" y="7578"/>
                </a:moveTo>
                <a:lnTo>
                  <a:pt x="0" y="11099"/>
                </a:lnTo>
                <a:lnTo>
                  <a:pt x="9229" y="11099"/>
                </a:lnTo>
                <a:lnTo>
                  <a:pt x="9229" y="7578"/>
                </a:lnTo>
                <a:lnTo>
                  <a:pt x="0" y="7578"/>
                </a:lnTo>
                <a:close/>
                <a:moveTo>
                  <a:pt x="12371" y="7578"/>
                </a:moveTo>
                <a:lnTo>
                  <a:pt x="12371" y="11099"/>
                </a:lnTo>
                <a:lnTo>
                  <a:pt x="21600" y="11099"/>
                </a:lnTo>
                <a:lnTo>
                  <a:pt x="21600" y="7578"/>
                </a:lnTo>
                <a:lnTo>
                  <a:pt x="12371" y="7578"/>
                </a:lnTo>
                <a:close/>
                <a:moveTo>
                  <a:pt x="943" y="11779"/>
                </a:moveTo>
                <a:lnTo>
                  <a:pt x="943" y="21600"/>
                </a:lnTo>
                <a:lnTo>
                  <a:pt x="9229" y="21600"/>
                </a:lnTo>
                <a:lnTo>
                  <a:pt x="9229" y="11779"/>
                </a:lnTo>
                <a:lnTo>
                  <a:pt x="943" y="11779"/>
                </a:lnTo>
                <a:close/>
                <a:moveTo>
                  <a:pt x="12371" y="11779"/>
                </a:moveTo>
                <a:lnTo>
                  <a:pt x="12371" y="21600"/>
                </a:lnTo>
                <a:lnTo>
                  <a:pt x="20657" y="21600"/>
                </a:lnTo>
                <a:lnTo>
                  <a:pt x="20657" y="11779"/>
                </a:lnTo>
                <a:lnTo>
                  <a:pt x="12371" y="11779"/>
                </a:lnTo>
                <a:close/>
              </a:path>
            </a:pathLst>
          </a:custGeom>
          <a:solidFill>
            <a:schemeClr val="accent1"/>
          </a:solidFill>
          <a:ln w="12700">
            <a:miter lim="400000"/>
          </a:ln>
        </p:spPr>
        <p:txBody>
          <a:bodyPr lIns="0" tIns="0" rIns="0" bIns="0" anchor="ctr"/>
          <a:lstStyle/>
          <a:p>
            <a:pPr>
              <a:defRPr b="0" sz="3200">
                <a:solidFill>
                  <a:srgbClr val="FFFFFF"/>
                </a:solidFill>
                <a:latin typeface="+mn-lt"/>
                <a:ea typeface="+mn-ea"/>
                <a:cs typeface="+mn-cs"/>
                <a:sym typeface="Helvetica Neue Medium"/>
              </a:defRPr>
            </a:pPr>
          </a:p>
        </p:txBody>
      </p:sp>
      <p:sp>
        <p:nvSpPr>
          <p:cNvPr id="178" name="100KG"/>
          <p:cNvSpPr/>
          <p:nvPr/>
        </p:nvSpPr>
        <p:spPr>
          <a:xfrm>
            <a:off x="10119500" y="3616837"/>
            <a:ext cx="2413316" cy="2125831"/>
          </a:xfrm>
          <a:custGeom>
            <a:avLst/>
            <a:gdLst/>
            <a:ahLst/>
            <a:cxnLst>
              <a:cxn ang="0">
                <a:pos x="wd2" y="hd2"/>
              </a:cxn>
              <a:cxn ang="5400000">
                <a:pos x="wd2" y="hd2"/>
              </a:cxn>
              <a:cxn ang="10800000">
                <a:pos x="wd2" y="hd2"/>
              </a:cxn>
              <a:cxn ang="16200000">
                <a:pos x="wd2" y="hd2"/>
              </a:cxn>
            </a:cxnLst>
            <a:rect l="0" t="0" r="r" b="b"/>
            <a:pathLst>
              <a:path w="21395" h="21594" fill="norm" stroke="1" extrusionOk="0">
                <a:moveTo>
                  <a:pt x="10701" y="0"/>
                </a:moveTo>
                <a:cubicBezTo>
                  <a:pt x="8658" y="0"/>
                  <a:pt x="6989" y="1906"/>
                  <a:pt x="6989" y="4253"/>
                </a:cubicBezTo>
                <a:cubicBezTo>
                  <a:pt x="6989" y="5019"/>
                  <a:pt x="7167" y="5737"/>
                  <a:pt x="7477" y="6355"/>
                </a:cubicBezTo>
                <a:lnTo>
                  <a:pt x="4074" y="6355"/>
                </a:lnTo>
                <a:cubicBezTo>
                  <a:pt x="3587" y="6355"/>
                  <a:pt x="3166" y="6730"/>
                  <a:pt x="3043" y="7269"/>
                </a:cubicBezTo>
                <a:lnTo>
                  <a:pt x="26" y="20504"/>
                </a:lnTo>
                <a:cubicBezTo>
                  <a:pt x="-102" y="21056"/>
                  <a:pt x="262" y="21594"/>
                  <a:pt x="765" y="21594"/>
                </a:cubicBezTo>
                <a:lnTo>
                  <a:pt x="20633" y="21594"/>
                </a:lnTo>
                <a:cubicBezTo>
                  <a:pt x="21135" y="21600"/>
                  <a:pt x="21498" y="21062"/>
                  <a:pt x="21370" y="20504"/>
                </a:cubicBezTo>
                <a:lnTo>
                  <a:pt x="18353" y="7269"/>
                </a:lnTo>
                <a:cubicBezTo>
                  <a:pt x="18230" y="6730"/>
                  <a:pt x="17809" y="6355"/>
                  <a:pt x="17322" y="6355"/>
                </a:cubicBezTo>
                <a:lnTo>
                  <a:pt x="13921" y="6355"/>
                </a:lnTo>
                <a:cubicBezTo>
                  <a:pt x="14231" y="5737"/>
                  <a:pt x="14407" y="5019"/>
                  <a:pt x="14407" y="4253"/>
                </a:cubicBezTo>
                <a:cubicBezTo>
                  <a:pt x="14407" y="1912"/>
                  <a:pt x="12743" y="0"/>
                  <a:pt x="10701" y="0"/>
                </a:cubicBezTo>
                <a:close/>
                <a:moveTo>
                  <a:pt x="10701" y="2231"/>
                </a:moveTo>
                <a:cubicBezTo>
                  <a:pt x="11679" y="2231"/>
                  <a:pt x="12470" y="3143"/>
                  <a:pt x="12470" y="4259"/>
                </a:cubicBezTo>
                <a:cubicBezTo>
                  <a:pt x="12470" y="5374"/>
                  <a:pt x="11674" y="6288"/>
                  <a:pt x="10701" y="6288"/>
                </a:cubicBezTo>
                <a:cubicBezTo>
                  <a:pt x="9727" y="6288"/>
                  <a:pt x="8931" y="5374"/>
                  <a:pt x="8931" y="4259"/>
                </a:cubicBezTo>
                <a:cubicBezTo>
                  <a:pt x="8931" y="3143"/>
                  <a:pt x="9722" y="2231"/>
                  <a:pt x="10701" y="2231"/>
                </a:cubicBezTo>
                <a:close/>
              </a:path>
            </a:pathLst>
          </a:custGeom>
          <a:solidFill>
            <a:schemeClr val="accent1"/>
          </a:solidFill>
          <a:ln w="12700">
            <a:miter lim="400000"/>
          </a:ln>
          <a:extLst>
            <a:ext uri="{C572A759-6A51-4108-AA02-DFA0A04FC94B}">
              <ma14:wrappingTextBoxFlag xmlns:ma14="http://schemas.microsoft.com/office/mac/drawingml/2011/main" val="1"/>
            </a:ext>
          </a:extLst>
        </p:spPr>
        <p:txBody>
          <a:bodyPr lIns="0" tIns="0" rIns="0" bIns="0" anchor="ctr"/>
          <a:lstStyle/>
          <a:p>
            <a:pPr>
              <a:defRPr b="0" sz="3200">
                <a:solidFill>
                  <a:srgbClr val="FFFFFF"/>
                </a:solidFill>
                <a:latin typeface="+mn-lt"/>
                <a:ea typeface="+mn-ea"/>
                <a:cs typeface="+mn-cs"/>
                <a:sym typeface="Helvetica Neue Medium"/>
              </a:defRPr>
            </a:pPr>
          </a:p>
          <a:p>
            <a:pPr>
              <a:defRPr b="0" sz="3200">
                <a:solidFill>
                  <a:srgbClr val="FFFFFF"/>
                </a:solidFill>
                <a:latin typeface="+mn-lt"/>
                <a:ea typeface="+mn-ea"/>
                <a:cs typeface="+mn-cs"/>
                <a:sym typeface="Helvetica Neue Medium"/>
              </a:defRPr>
            </a:pPr>
            <a:r>
              <a:t>100KG</a:t>
            </a:r>
          </a:p>
        </p:txBody>
      </p:sp>
      <p:sp>
        <p:nvSpPr>
          <p:cNvPr id="179" name="This is because of the effect of friction (the red arrows)—the force that hinder the motion of objects. The bigger and heavier the object is, the greater friction the object will have, and the less likely it will be moved."/>
          <p:cNvSpPr txBox="1"/>
          <p:nvPr/>
        </p:nvSpPr>
        <p:spPr>
          <a:xfrm>
            <a:off x="2362243" y="10312534"/>
            <a:ext cx="19659514" cy="256133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4000">
                <a:solidFill>
                  <a:srgbClr val="41CAD0"/>
                </a:solidFill>
              </a:defRPr>
            </a:lvl1pPr>
          </a:lstStyle>
          <a:p>
            <a:pPr/>
            <a:r>
              <a:t>This is because of the effect of friction (the red arrows)—the force that hinder the motion of objects. The bigger and heavier the object is, the greater friction the object will have, and the less likely it will be moved.</a:t>
            </a:r>
          </a:p>
        </p:txBody>
      </p:sp>
      <p:sp>
        <p:nvSpPr>
          <p:cNvPr id="180" name="Let’s have a test on GEIO."/>
          <p:cNvSpPr txBox="1"/>
          <p:nvPr/>
        </p:nvSpPr>
        <p:spPr>
          <a:xfrm>
            <a:off x="9020301" y="11238616"/>
            <a:ext cx="6343397" cy="7091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pPr/>
            <a:r>
              <a:t>Let’s have a test on GEIO.</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lt" backwards="0">
                                    <p:tmAbs val="100"/>
                                  </p:iterate>
                                  <p:childTnLst>
                                    <p:set>
                                      <p:cBhvr>
                                        <p:cTn id="6" fill="hold"/>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 grpId="2" fill="hold">
                                  <p:stCondLst>
                                    <p:cond delay="0"/>
                                  </p:stCondLst>
                                  <p:iterate type="el" backwards="0">
                                    <p:tmAbs val="0"/>
                                  </p:iterate>
                                  <p:childTnLst>
                                    <p:set>
                                      <p:cBhvr>
                                        <p:cTn id="10" fill="hold"/>
                                        <p:tgtEl>
                                          <p:spTgt spid="173"/>
                                        </p:tgtEl>
                                        <p:attrNameLst>
                                          <p:attrName>style.visibility</p:attrName>
                                        </p:attrNameLst>
                                      </p:cBhvr>
                                      <p:to>
                                        <p:strVal val="visible"/>
                                      </p:to>
                                    </p:set>
                                    <p:anim calcmode="lin" valueType="num">
                                      <p:cBhvr>
                                        <p:cTn id="11" dur="1000" fill="hold"/>
                                        <p:tgtEl>
                                          <p:spTgt spid="173"/>
                                        </p:tgtEl>
                                        <p:attrNameLst>
                                          <p:attrName>ppt_x</p:attrName>
                                        </p:attrNameLst>
                                      </p:cBhvr>
                                      <p:tavLst>
                                        <p:tav tm="0">
                                          <p:val>
                                            <p:strVal val="0-#ppt_w/2"/>
                                          </p:val>
                                        </p:tav>
                                        <p:tav tm="100000">
                                          <p:val>
                                            <p:strVal val="#ppt_x"/>
                                          </p:val>
                                        </p:tav>
                                      </p:tavLst>
                                    </p:anim>
                                    <p:anim calcmode="lin" valueType="num">
                                      <p:cBhvr>
                                        <p:cTn id="12" dur="1000" fill="hold"/>
                                        <p:tgtEl>
                                          <p:spTgt spid="17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 grpId="3" fill="hold">
                                  <p:stCondLst>
                                    <p:cond delay="0"/>
                                  </p:stCondLst>
                                  <p:iterate type="el" backwards="0">
                                    <p:tmAbs val="0"/>
                                  </p:iterate>
                                  <p:childTnLst>
                                    <p:set>
                                      <p:cBhvr>
                                        <p:cTn id="16" fill="hold"/>
                                        <p:tgtEl>
                                          <p:spTgt spid="177"/>
                                        </p:tgtEl>
                                        <p:attrNameLst>
                                          <p:attrName>style.visibility</p:attrName>
                                        </p:attrNameLst>
                                      </p:cBhvr>
                                      <p:to>
                                        <p:strVal val="visible"/>
                                      </p:to>
                                    </p:set>
                                    <p:anim calcmode="lin" valueType="num">
                                      <p:cBhvr>
                                        <p:cTn id="17" dur="1000" fill="hold"/>
                                        <p:tgtEl>
                                          <p:spTgt spid="177"/>
                                        </p:tgtEl>
                                        <p:attrNameLst>
                                          <p:attrName>ppt_x</p:attrName>
                                        </p:attrNameLst>
                                      </p:cBhvr>
                                      <p:tavLst>
                                        <p:tav tm="0">
                                          <p:val>
                                            <p:strVal val="#ppt_x"/>
                                          </p:val>
                                        </p:tav>
                                        <p:tav tm="100000">
                                          <p:val>
                                            <p:strVal val="#ppt_x"/>
                                          </p:val>
                                        </p:tav>
                                      </p:tavLst>
                                    </p:anim>
                                    <p:anim calcmode="lin" valueType="num">
                                      <p:cBhvr>
                                        <p:cTn id="18" dur="1000" fill="hold"/>
                                        <p:tgtEl>
                                          <p:spTgt spid="17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exit" nodeType="clickEffect" presetSubtype="8" presetID="22" grpId="4" fill="hold">
                                  <p:stCondLst>
                                    <p:cond delay="0"/>
                                  </p:stCondLst>
                                  <p:iterate type="el" backwards="0">
                                    <p:tmAbs val="0"/>
                                  </p:iterate>
                                  <p:childTnLst>
                                    <p:animEffect filter="wipe(left)" transition="out">
                                      <p:cBhvr>
                                        <p:cTn id="22" dur="500" fill="hold"/>
                                        <p:tgtEl>
                                          <p:spTgt spid="170"/>
                                        </p:tgtEl>
                                      </p:cBhvr>
                                    </p:animEffect>
                                    <p:set>
                                      <p:cBhvr>
                                        <p:cTn id="23" fill="hold">
                                          <p:stCondLst>
                                            <p:cond delay="499"/>
                                          </p:stCondLst>
                                        </p:cTn>
                                        <p:tgtEl>
                                          <p:spTgt spid="170"/>
                                        </p:tgtEl>
                                        <p:attrNameLst>
                                          <p:attrName>style.visibility</p:attrName>
                                        </p:attrNameLst>
                                      </p:cBhvr>
                                      <p:to>
                                        <p:strVal val="hidden"/>
                                      </p:to>
                                    </p:set>
                                  </p:childTnLst>
                                </p:cTn>
                              </p:par>
                            </p:childTnLst>
                          </p:cTn>
                        </p:par>
                        <p:par>
                          <p:cTn id="24" fill="hold">
                            <p:stCondLst>
                              <p:cond delay="500"/>
                            </p:stCondLst>
                            <p:childTnLst>
                              <p:par>
                                <p:cTn id="25" presetClass="entr" nodeType="afterEffect" presetSubtype="0" presetID="1" grpId="5" fill="hold">
                                  <p:stCondLst>
                                    <p:cond delay="0"/>
                                  </p:stCondLst>
                                  <p:iterate type="lt" backwards="0">
                                    <p:tmAbs val="100"/>
                                  </p:iterate>
                                  <p:childTnLst>
                                    <p:set>
                                      <p:cBhvr>
                                        <p:cTn id="26" fill="hold"/>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 grpId="6" fill="hold">
                                  <p:stCondLst>
                                    <p:cond delay="0"/>
                                  </p:stCondLst>
                                  <p:iterate type="el" backwards="0">
                                    <p:tmAbs val="0"/>
                                  </p:iterate>
                                  <p:childTnLst>
                                    <p:set>
                                      <p:cBhvr>
                                        <p:cTn id="30" fill="hold"/>
                                        <p:tgtEl>
                                          <p:spTgt spid="174"/>
                                        </p:tgtEl>
                                        <p:attrNameLst>
                                          <p:attrName>style.visibility</p:attrName>
                                        </p:attrNameLst>
                                      </p:cBhvr>
                                      <p:to>
                                        <p:strVal val="visible"/>
                                      </p:to>
                                    </p:set>
                                    <p:anim calcmode="lin" valueType="num">
                                      <p:cBhvr>
                                        <p:cTn id="31" dur="499" fill="hold"/>
                                        <p:tgtEl>
                                          <p:spTgt spid="174"/>
                                        </p:tgtEl>
                                        <p:attrNameLst>
                                          <p:attrName>ppt_x</p:attrName>
                                        </p:attrNameLst>
                                      </p:cBhvr>
                                      <p:tavLst>
                                        <p:tav tm="0">
                                          <p:val>
                                            <p:strVal val="0-#ppt_w/2"/>
                                          </p:val>
                                        </p:tav>
                                        <p:tav tm="100000">
                                          <p:val>
                                            <p:strVal val="#ppt_x"/>
                                          </p:val>
                                        </p:tav>
                                      </p:tavLst>
                                    </p:anim>
                                    <p:anim calcmode="lin" valueType="num">
                                      <p:cBhvr>
                                        <p:cTn id="32" dur="499" fill="hold"/>
                                        <p:tgtEl>
                                          <p:spTgt spid="17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75"/>
                                        </p:tgtEl>
                                        <p:attrNameLst>
                                          <p:attrName>style.visibility</p:attrName>
                                        </p:attrNameLst>
                                      </p:cBhvr>
                                      <p:to>
                                        <p:strVal val="visible"/>
                                      </p:to>
                                    </p:set>
                                    <p:animEffect filter="dissolve" transition="in">
                                      <p:cBhvr>
                                        <p:cTn id="37" dur="499"/>
                                        <p:tgtEl>
                                          <p:spTgt spid="175"/>
                                        </p:tgtEl>
                                      </p:cBhvr>
                                    </p:animEffect>
                                  </p:childTnLst>
                                </p:cTn>
                              </p:par>
                            </p:childTnLst>
                          </p:cTn>
                        </p:par>
                      </p:childTnLst>
                    </p:cTn>
                  </p:par>
                  <p:par>
                    <p:cTn id="38" fill="hold">
                      <p:stCondLst>
                        <p:cond delay="indefinite"/>
                      </p:stCondLst>
                      <p:childTnLst>
                        <p:par>
                          <p:cTn id="39" fill="hold">
                            <p:stCondLst>
                              <p:cond delay="0"/>
                            </p:stCondLst>
                            <p:childTnLst>
                              <p:par>
                                <p:cTn id="40" presetClass="path" nodeType="clickEffect" presetSubtype="0" presetID="-1" grpId="8" accel="50000" decel="50000" fill="hold">
                                  <p:stCondLst>
                                    <p:cond delay="0"/>
                                  </p:stCondLst>
                                  <p:childTnLst>
                                    <p:animMotion path="M 0.000000 0.000000 C 0.021138 -0.002949 0.042405 -0.000497 0.063152 0.007280 C 0.085292 0.015580 0.106589 0.029848 0.126304 0.049589" origin="layout" pathEditMode="relative">
                                      <p:cBhvr>
                                        <p:cTn id="41" dur="1000" fill="hold"/>
                                        <p:tgtEl>
                                          <p:spTgt spid="177"/>
                                        </p:tgtEl>
                                        <p:attrNameLst>
                                          <p:attrName>ppt_x</p:attrName>
                                          <p:attrName>ppt_y</p:attrName>
                                        </p:attrNameLst>
                                      </p:cBhvr>
                                    </p:animMotion>
                                  </p:childTnLst>
                                </p:cTn>
                              </p:par>
                            </p:childTnLst>
                          </p:cTn>
                        </p:par>
                        <p:par>
                          <p:cTn id="42" fill="hold">
                            <p:stCondLst>
                              <p:cond delay="0"/>
                            </p:stCondLst>
                            <p:childTnLst>
                              <p:par>
                                <p:cTn id="43" presetClass="emph" nodeType="withEffect" presetSubtype="0" presetID="8" grpId="9" accel="50000" decel="50000" fill="hold">
                                  <p:stCondLst>
                                    <p:cond delay="0"/>
                                  </p:stCondLst>
                                  <p:childTnLst>
                                    <p:animRot by="2145034">
                                      <p:cBhvr>
                                        <p:cTn id="44" dur="1000" fill="hold"/>
                                        <p:tgtEl>
                                          <p:spTgt spid="17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Class="exit" nodeType="clickEffect" presetID="9" grpId="10" fill="hold">
                                  <p:stCondLst>
                                    <p:cond delay="0"/>
                                  </p:stCondLst>
                                  <p:iterate type="el" backwards="0">
                                    <p:tmAbs val="0"/>
                                  </p:iterate>
                                  <p:childTnLst>
                                    <p:animEffect filter="dissolve" transition="out">
                                      <p:cBhvr>
                                        <p:cTn id="48" dur="1000" fill="hold"/>
                                        <p:tgtEl>
                                          <p:spTgt spid="177"/>
                                        </p:tgtEl>
                                      </p:cBhvr>
                                    </p:animEffect>
                                    <p:set>
                                      <p:cBhvr>
                                        <p:cTn id="49" fill="hold">
                                          <p:stCondLst>
                                            <p:cond delay="999"/>
                                          </p:stCondLst>
                                        </p:cTn>
                                        <p:tgtEl>
                                          <p:spTgt spid="177"/>
                                        </p:tgtEl>
                                        <p:attrNameLst>
                                          <p:attrName>style.visibility</p:attrName>
                                        </p:attrNameLst>
                                      </p:cBhvr>
                                      <p:to>
                                        <p:strVal val="hidden"/>
                                      </p:to>
                                    </p:set>
                                  </p:childTnLst>
                                </p:cTn>
                              </p:par>
                            </p:childTnLst>
                          </p:cTn>
                        </p:par>
                        <p:par>
                          <p:cTn id="50" fill="hold">
                            <p:stCondLst>
                              <p:cond delay="1000"/>
                            </p:stCondLst>
                            <p:childTnLst>
                              <p:par>
                                <p:cTn id="51" presetClass="exit" nodeType="afterEffect" presetID="9" grpId="11" fill="hold">
                                  <p:stCondLst>
                                    <p:cond delay="0"/>
                                  </p:stCondLst>
                                  <p:iterate type="el" backwards="0">
                                    <p:tmAbs val="0"/>
                                  </p:iterate>
                                  <p:childTnLst>
                                    <p:animEffect filter="dissolve" transition="out">
                                      <p:cBhvr>
                                        <p:cTn id="52" dur="1000" fill="hold"/>
                                        <p:tgtEl>
                                          <p:spTgt spid="175"/>
                                        </p:tgtEl>
                                      </p:cBhvr>
                                    </p:animEffect>
                                    <p:set>
                                      <p:cBhvr>
                                        <p:cTn id="53" fill="hold">
                                          <p:stCondLst>
                                            <p:cond delay="999"/>
                                          </p:stCondLst>
                                        </p:cTn>
                                        <p:tgtEl>
                                          <p:spTgt spid="17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Class="exit" nodeType="clickEffect" presetSubtype="8" presetID="22" grpId="12" fill="hold">
                                  <p:stCondLst>
                                    <p:cond delay="0"/>
                                  </p:stCondLst>
                                  <p:iterate type="el" backwards="0">
                                    <p:tmAbs val="0"/>
                                  </p:iterate>
                                  <p:childTnLst>
                                    <p:animEffect filter="wipe(left)" transition="out">
                                      <p:cBhvr>
                                        <p:cTn id="57" dur="500" fill="hold"/>
                                        <p:tgtEl>
                                          <p:spTgt spid="171"/>
                                        </p:tgtEl>
                                      </p:cBhvr>
                                    </p:animEffect>
                                    <p:set>
                                      <p:cBhvr>
                                        <p:cTn id="58" fill="hold">
                                          <p:stCondLst>
                                            <p:cond delay="499"/>
                                          </p:stCondLst>
                                        </p:cTn>
                                        <p:tgtEl>
                                          <p:spTgt spid="171"/>
                                        </p:tgtEl>
                                        <p:attrNameLst>
                                          <p:attrName>style.visibility</p:attrName>
                                        </p:attrNameLst>
                                      </p:cBhvr>
                                      <p:to>
                                        <p:strVal val="hidden"/>
                                      </p:to>
                                    </p:set>
                                  </p:childTnLst>
                                </p:cTn>
                              </p:par>
                            </p:childTnLst>
                          </p:cTn>
                        </p:par>
                        <p:par>
                          <p:cTn id="59" fill="hold">
                            <p:stCondLst>
                              <p:cond delay="500"/>
                            </p:stCondLst>
                            <p:childTnLst>
                              <p:par>
                                <p:cTn id="60" presetClass="entr" nodeType="afterEffect" presetSubtype="0" presetID="1" grpId="13" fill="hold">
                                  <p:stCondLst>
                                    <p:cond delay="0"/>
                                  </p:stCondLst>
                                  <p:iterate type="lt" backwards="0">
                                    <p:tmAbs val="100"/>
                                  </p:iterate>
                                  <p:childTnLst>
                                    <p:set>
                                      <p:cBhvr>
                                        <p:cTn id="61" fill="hold"/>
                                        <p:tgtEl>
                                          <p:spTgt spid="17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Class="entr" nodeType="clickEffect" presetSubtype="1" presetID="2" grpId="14" fill="hold">
                                  <p:stCondLst>
                                    <p:cond delay="0"/>
                                  </p:stCondLst>
                                  <p:iterate type="el" backwards="0">
                                    <p:tmAbs val="0"/>
                                  </p:iterate>
                                  <p:childTnLst>
                                    <p:set>
                                      <p:cBhvr>
                                        <p:cTn id="65" fill="hold"/>
                                        <p:tgtEl>
                                          <p:spTgt spid="178"/>
                                        </p:tgtEl>
                                        <p:attrNameLst>
                                          <p:attrName>style.visibility</p:attrName>
                                        </p:attrNameLst>
                                      </p:cBhvr>
                                      <p:to>
                                        <p:strVal val="visible"/>
                                      </p:to>
                                    </p:set>
                                    <p:anim calcmode="lin" valueType="num">
                                      <p:cBhvr>
                                        <p:cTn id="66" dur="1500" fill="hold"/>
                                        <p:tgtEl>
                                          <p:spTgt spid="178"/>
                                        </p:tgtEl>
                                        <p:attrNameLst>
                                          <p:attrName>ppt_x</p:attrName>
                                        </p:attrNameLst>
                                      </p:cBhvr>
                                      <p:tavLst>
                                        <p:tav tm="0">
                                          <p:val>
                                            <p:strVal val="#ppt_x"/>
                                          </p:val>
                                        </p:tav>
                                        <p:tav tm="100000">
                                          <p:val>
                                            <p:strVal val="#ppt_x"/>
                                          </p:val>
                                        </p:tav>
                                      </p:tavLst>
                                    </p:anim>
                                    <p:anim calcmode="lin" valueType="num">
                                      <p:cBhvr>
                                        <p:cTn id="67" dur="1500" fill="hold"/>
                                        <p:tgtEl>
                                          <p:spTgt spid="178"/>
                                        </p:tgtEl>
                                        <p:attrNameLst>
                                          <p:attrName>ppt_y</p:attrName>
                                        </p:attrNameLst>
                                      </p:cBhvr>
                                      <p:tavLst>
                                        <p:tav tm="0">
                                          <p:val>
                                            <p:strVal val="0-#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Class="entr" nodeType="clickEffect" presetID="9" grpId="15" fill="hold">
                                  <p:stCondLst>
                                    <p:cond delay="0"/>
                                  </p:stCondLst>
                                  <p:iterate type="el" backwards="0">
                                    <p:tmAbs val="0"/>
                                  </p:iterate>
                                  <p:childTnLst>
                                    <p:set>
                                      <p:cBhvr>
                                        <p:cTn id="71" fill="hold"/>
                                        <p:tgtEl>
                                          <p:spTgt spid="176"/>
                                        </p:tgtEl>
                                        <p:attrNameLst>
                                          <p:attrName>style.visibility</p:attrName>
                                        </p:attrNameLst>
                                      </p:cBhvr>
                                      <p:to>
                                        <p:strVal val="visible"/>
                                      </p:to>
                                    </p:set>
                                    <p:animEffect filter="dissolve" transition="in">
                                      <p:cBhvr>
                                        <p:cTn id="72" dur="499"/>
                                        <p:tgtEl>
                                          <p:spTgt spid="176"/>
                                        </p:tgtEl>
                                      </p:cBhvr>
                                    </p:animEffect>
                                  </p:childTnLst>
                                </p:cTn>
                              </p:par>
                            </p:childTnLst>
                          </p:cTn>
                        </p:par>
                      </p:childTnLst>
                    </p:cTn>
                  </p:par>
                  <p:par>
                    <p:cTn id="73" fill="hold">
                      <p:stCondLst>
                        <p:cond delay="indefinite"/>
                      </p:stCondLst>
                      <p:childTnLst>
                        <p:par>
                          <p:cTn id="74" fill="hold">
                            <p:stCondLst>
                              <p:cond delay="0"/>
                            </p:stCondLst>
                            <p:childTnLst>
                              <p:par>
                                <p:cTn id="75" presetClass="emph" nodeType="clickEffect" presetSubtype="0" presetID="32" grpId="16" fill="hold">
                                  <p:stCondLst>
                                    <p:cond delay="0"/>
                                  </p:stCondLst>
                                  <p:childTnLst>
                                    <p:animRot by="300000">
                                      <p:cBhvr>
                                        <p:cTn id="76" dur="49" fill="hold">
                                          <p:stCondLst>
                                            <p:cond delay="0"/>
                                          </p:stCondLst>
                                        </p:cTn>
                                        <p:tgtEl>
                                          <p:spTgt spid="178"/>
                                        </p:tgtEl>
                                        <p:attrNameLst>
                                          <p:attrName>r</p:attrName>
                                        </p:attrNameLst>
                                      </p:cBhvr>
                                    </p:animRot>
                                    <p:animRot by="-600000">
                                      <p:cBhvr>
                                        <p:cTn id="77" dur="99" fill="hold">
                                          <p:stCondLst>
                                            <p:cond delay="99"/>
                                          </p:stCondLst>
                                        </p:cTn>
                                        <p:tgtEl>
                                          <p:spTgt spid="178"/>
                                        </p:tgtEl>
                                        <p:attrNameLst>
                                          <p:attrName>r</p:attrName>
                                        </p:attrNameLst>
                                      </p:cBhvr>
                                    </p:animRot>
                                    <p:animRot by="600000">
                                      <p:cBhvr>
                                        <p:cTn id="78" dur="99" fill="hold">
                                          <p:stCondLst>
                                            <p:cond delay="199"/>
                                          </p:stCondLst>
                                        </p:cTn>
                                        <p:tgtEl>
                                          <p:spTgt spid="178"/>
                                        </p:tgtEl>
                                        <p:attrNameLst>
                                          <p:attrName>r</p:attrName>
                                        </p:attrNameLst>
                                      </p:cBhvr>
                                    </p:animRot>
                                    <p:animRot by="-600000">
                                      <p:cBhvr>
                                        <p:cTn id="79" dur="99" fill="hold">
                                          <p:stCondLst>
                                            <p:cond delay="299"/>
                                          </p:stCondLst>
                                        </p:cTn>
                                        <p:tgtEl>
                                          <p:spTgt spid="178"/>
                                        </p:tgtEl>
                                        <p:attrNameLst>
                                          <p:attrName>r</p:attrName>
                                        </p:attrNameLst>
                                      </p:cBhvr>
                                    </p:animRot>
                                    <p:animRot by="300000">
                                      <p:cBhvr>
                                        <p:cTn id="80" dur="99" fill="hold">
                                          <p:stCondLst>
                                            <p:cond delay="399"/>
                                          </p:stCondLst>
                                        </p:cTn>
                                        <p:tgtEl>
                                          <p:spTgt spid="178"/>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Class="exit" nodeType="clickEffect" presetSubtype="8" presetID="22" grpId="17" fill="hold">
                                  <p:stCondLst>
                                    <p:cond delay="0"/>
                                  </p:stCondLst>
                                  <p:iterate type="el" backwards="0">
                                    <p:tmAbs val="0"/>
                                  </p:iterate>
                                  <p:childTnLst>
                                    <p:animEffect filter="wipe(left)" transition="out">
                                      <p:cBhvr>
                                        <p:cTn id="84" dur="1000" fill="hold"/>
                                        <p:tgtEl>
                                          <p:spTgt spid="172"/>
                                        </p:tgtEl>
                                      </p:cBhvr>
                                    </p:animEffect>
                                    <p:set>
                                      <p:cBhvr>
                                        <p:cTn id="85" fill="hold">
                                          <p:stCondLst>
                                            <p:cond delay="999"/>
                                          </p:stCondLst>
                                        </p:cTn>
                                        <p:tgtEl>
                                          <p:spTgt spid="172"/>
                                        </p:tgtEl>
                                        <p:attrNameLst>
                                          <p:attrName>style.visibility</p:attrName>
                                        </p:attrNameLst>
                                      </p:cBhvr>
                                      <p:to>
                                        <p:strVal val="hidden"/>
                                      </p:to>
                                    </p:set>
                                  </p:childTnLst>
                                </p:cTn>
                              </p:par>
                            </p:childTnLst>
                          </p:cTn>
                        </p:par>
                        <p:par>
                          <p:cTn id="86" fill="hold">
                            <p:stCondLst>
                              <p:cond delay="1000"/>
                            </p:stCondLst>
                            <p:childTnLst>
                              <p:par>
                                <p:cTn id="87" presetClass="entr" nodeType="afterEffect" presetSubtype="0" presetID="1" grpId="18" fill="hold">
                                  <p:stCondLst>
                                    <p:cond delay="0"/>
                                  </p:stCondLst>
                                  <p:iterate type="lt" backwards="0">
                                    <p:tmAbs val="100"/>
                                  </p:iterate>
                                  <p:childTnLst>
                                    <p:set>
                                      <p:cBhvr>
                                        <p:cTn id="88" fill="hold"/>
                                        <p:tgtEl>
                                          <p:spTgt spid="17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Class="exit" nodeType="clickEffect" presetSubtype="8" presetID="22" grpId="19" fill="hold">
                                  <p:stCondLst>
                                    <p:cond delay="0"/>
                                  </p:stCondLst>
                                  <p:iterate type="el" backwards="0">
                                    <p:tmAbs val="0"/>
                                  </p:iterate>
                                  <p:childTnLst>
                                    <p:animEffect filter="wipe(left)" transition="out">
                                      <p:cBhvr>
                                        <p:cTn id="92" dur="1000" fill="hold"/>
                                        <p:tgtEl>
                                          <p:spTgt spid="179"/>
                                        </p:tgtEl>
                                      </p:cBhvr>
                                    </p:animEffect>
                                    <p:set>
                                      <p:cBhvr>
                                        <p:cTn id="93" fill="hold">
                                          <p:stCondLst>
                                            <p:cond delay="999"/>
                                          </p:stCondLst>
                                        </p:cTn>
                                        <p:tgtEl>
                                          <p:spTgt spid="179"/>
                                        </p:tgtEl>
                                        <p:attrNameLst>
                                          <p:attrName>style.visibility</p:attrName>
                                        </p:attrNameLst>
                                      </p:cBhvr>
                                      <p:to>
                                        <p:strVal val="hidden"/>
                                      </p:to>
                                    </p:set>
                                  </p:childTnLst>
                                </p:cTn>
                              </p:par>
                            </p:childTnLst>
                          </p:cTn>
                        </p:par>
                        <p:par>
                          <p:cTn id="94" fill="hold">
                            <p:stCondLst>
                              <p:cond delay="1000"/>
                            </p:stCondLst>
                            <p:childTnLst>
                              <p:par>
                                <p:cTn id="95" presetClass="entr" nodeType="afterEffect" presetSubtype="0" presetID="1" grpId="20" fill="hold">
                                  <p:stCondLst>
                                    <p:cond delay="0"/>
                                  </p:stCondLst>
                                  <p:iterate type="lt" backwards="0">
                                    <p:tmAbs val="100"/>
                                  </p:iterate>
                                  <p:childTnLst>
                                    <p:set>
                                      <p:cBhvr>
                                        <p:cTn id="96" fill="hold"/>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1" grpId="12"/>
      <p:bldP build="whole" bldLvl="1" animBg="1" rev="0" advAuto="0" spid="173" grpId="2"/>
      <p:bldP build="whole" bldLvl="1" animBg="1" rev="0" advAuto="0" spid="170" grpId="1"/>
      <p:bldP build="whole" bldLvl="1" animBg="1" rev="0" advAuto="0" spid="177" grpId="9"/>
      <p:bldP build="whole" bldLvl="1" animBg="1" rev="0" advAuto="0" spid="175" grpId="7"/>
      <p:bldP build="whole" bldLvl="1" animBg="1" rev="0" advAuto="0" spid="170" grpId="4"/>
      <p:bldP build="whole" bldLvl="1" animBg="1" rev="0" advAuto="0" spid="177" grpId="10"/>
      <p:bldP build="whole" bldLvl="1" animBg="1" rev="0" advAuto="0" spid="172" grpId="13"/>
      <p:bldP build="whole" bldLvl="1" animBg="1" rev="0" advAuto="0" spid="175" grpId="11"/>
      <p:bldP build="whole" bldLvl="1" animBg="1" rev="0" advAuto="0" spid="179" grpId="18"/>
      <p:bldP build="whole" bldLvl="1" animBg="1" rev="0" advAuto="0" spid="178" grpId="14"/>
      <p:bldP build="whole" bldLvl="1" animBg="1" rev="0" advAuto="0" spid="176" grpId="15"/>
      <p:bldP build="whole" bldLvl="1" animBg="1" rev="0" advAuto="0" spid="171" grpId="5"/>
      <p:bldP build="whole" bldLvl="1" animBg="1" rev="0" advAuto="0" spid="178" grpId="16"/>
      <p:bldP build="whole" bldLvl="1" animBg="1" rev="0" advAuto="0" spid="172" grpId="17"/>
      <p:bldP build="whole" bldLvl="1" animBg="1" rev="0" advAuto="0" spid="179" grpId="19"/>
      <p:bldP build="whole" bldLvl="1" animBg="1" rev="0" advAuto="0" spid="180" grpId="20"/>
      <p:bldP build="whole" bldLvl="1" animBg="1" rev="0" advAuto="0" spid="177" grpId="3"/>
      <p:bldP build="whole" bldLvl="1" animBg="1" rev="0" advAuto="0" spid="174" grpId="6"/>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训练营003（模糊02）.jpg" descr="训练营003（模糊02）.jpg"/>
          <p:cNvPicPr>
            <a:picLocks noChangeAspect="1"/>
          </p:cNvPicPr>
          <p:nvPr/>
        </p:nvPicPr>
        <p:blipFill>
          <a:blip r:embed="rId2">
            <a:extLst/>
          </a:blip>
          <a:stretch>
            <a:fillRect/>
          </a:stretch>
        </p:blipFill>
        <p:spPr>
          <a:xfrm>
            <a:off x="0" y="0"/>
            <a:ext cx="24384000" cy="13716000"/>
          </a:xfrm>
          <a:prstGeom prst="rect">
            <a:avLst/>
          </a:prstGeom>
          <a:ln w="12700">
            <a:miter lim="400000"/>
          </a:ln>
        </p:spPr>
      </p:pic>
      <p:pic>
        <p:nvPicPr>
          <p:cNvPr id="183" name="V朘R$~3LVOWC{SUC4.png" descr="V朘R$~3LVOWC{SUC4.png"/>
          <p:cNvPicPr>
            <a:picLocks noChangeAspect="1"/>
          </p:cNvPicPr>
          <p:nvPr/>
        </p:nvPicPr>
        <p:blipFill>
          <a:blip r:embed="rId3">
            <a:extLst/>
          </a:blip>
          <a:stretch>
            <a:fillRect/>
          </a:stretch>
        </p:blipFill>
        <p:spPr>
          <a:xfrm>
            <a:off x="4977275" y="5546573"/>
            <a:ext cx="14429450" cy="2622854"/>
          </a:xfrm>
          <a:prstGeom prst="rect">
            <a:avLst/>
          </a:prstGeom>
          <a:ln w="12700">
            <a:miter lim="400000"/>
          </a:ln>
        </p:spPr>
      </p:pic>
      <p:sp>
        <p:nvSpPr>
          <p:cNvPr id="184" name="Training"/>
          <p:cNvSpPr txBox="1"/>
          <p:nvPr/>
        </p:nvSpPr>
        <p:spPr>
          <a:xfrm>
            <a:off x="10688954" y="6348351"/>
            <a:ext cx="3006091" cy="10192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pPr/>
            <a:r>
              <a:t>Training</a:t>
            </a:r>
          </a:p>
        </p:txBody>
      </p:sp>
    </p:spTree>
  </p:cSld>
  <p:clrMapOvr>
    <a:masterClrMapping/>
  </p:clrMapOvr>
  <mc:AlternateContent xmlns:mc="http://schemas.openxmlformats.org/markup-compatibility/2006">
    <mc:Choice xmlns:p14="http://schemas.microsoft.com/office/powerpoint/2010/main" Requires="p14">
      <p:transition spd="fast" advClick="1" p14:dur="750">
        <p:wipe dir="r"/>
      </p:transition>
    </mc:Choice>
    <mc:Fallback>
      <p:transition spd="fast">
        <p:fade/>
      </p:transition>
    </mc:Fallback>
  </mc:AlternateContent>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