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1pPr>
    <a:lvl2pPr marL="0" marR="0" indent="2286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2pPr>
    <a:lvl3pPr marL="0" marR="0" indent="4572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3pPr>
    <a:lvl4pPr marL="0" marR="0" indent="6858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4pPr>
    <a:lvl5pPr marL="0" marR="0" indent="9144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5pPr>
    <a:lvl6pPr marL="0" marR="0" indent="11430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6pPr>
    <a:lvl7pPr marL="0" marR="0" indent="13716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7pPr>
    <a:lvl8pPr marL="0" marR="0" indent="16002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8pPr>
    <a:lvl9pPr marL="0" marR="0" indent="18288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b="def" i="def"/>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b="def" i="def"/>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b="def" i="def"/>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16" name="Shape 116"/>
          <p:cNvSpPr/>
          <p:nvPr>
            <p:ph type="sldImg"/>
          </p:nvPr>
        </p:nvSpPr>
        <p:spPr>
          <a:xfrm>
            <a:off x="1143000" y="685800"/>
            <a:ext cx="4572000" cy="3429000"/>
          </a:xfrm>
          <a:prstGeom prst="rect">
            <a:avLst/>
          </a:prstGeom>
        </p:spPr>
        <p:txBody>
          <a:bodyPr/>
          <a:lstStyle/>
          <a:p>
            <a:pPr/>
          </a:p>
        </p:txBody>
      </p:sp>
      <p:sp>
        <p:nvSpPr>
          <p:cNvPr id="117" name="Shape 11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标题与副标题">
    <p:spTree>
      <p:nvGrpSpPr>
        <p:cNvPr id="1" name=""/>
        <p:cNvGrpSpPr/>
        <p:nvPr/>
      </p:nvGrpSpPr>
      <p:grpSpPr>
        <a:xfrm>
          <a:off x="0" y="0"/>
          <a:ext cx="0" cy="0"/>
          <a:chOff x="0" y="0"/>
          <a:chExt cx="0" cy="0"/>
        </a:xfrm>
      </p:grpSpPr>
      <p:sp>
        <p:nvSpPr>
          <p:cNvPr id="11" name="标题文本"/>
          <p:cNvSpPr txBox="1"/>
          <p:nvPr>
            <p:ph type="title"/>
          </p:nvPr>
        </p:nvSpPr>
        <p:spPr>
          <a:xfrm>
            <a:off x="1778000" y="2298700"/>
            <a:ext cx="20828000" cy="4648200"/>
          </a:xfrm>
          <a:prstGeom prst="rect">
            <a:avLst/>
          </a:prstGeom>
        </p:spPr>
        <p:txBody>
          <a:bodyPr anchor="b"/>
          <a:lstStyle/>
          <a:p>
            <a:pPr/>
            <a:r>
              <a:t>标题文本</a:t>
            </a:r>
          </a:p>
        </p:txBody>
      </p:sp>
      <p:sp>
        <p:nvSpPr>
          <p:cNvPr id="12" name="正文级别 1…"/>
          <p:cNvSpPr txBox="1"/>
          <p:nvPr>
            <p:ph type="body" sz="quarter" idx="1"/>
          </p:nvPr>
        </p:nvSpPr>
        <p:spPr>
          <a:xfrm>
            <a:off x="1778000" y="7073900"/>
            <a:ext cx="20828000" cy="15875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pPr/>
            <a:r>
              <a:t>正文级别 1</a:t>
            </a:r>
          </a:p>
          <a:p>
            <a:pPr lvl="1"/>
            <a:r>
              <a:t>正文级别 2</a:t>
            </a:r>
          </a:p>
          <a:p>
            <a:pPr lvl="2"/>
            <a:r>
              <a:t>正文级别 3</a:t>
            </a:r>
          </a:p>
          <a:p>
            <a:pPr lvl="3"/>
            <a:r>
              <a:t>正文级别 4</a:t>
            </a:r>
          </a:p>
          <a:p>
            <a:pPr lvl="4"/>
            <a:r>
              <a:t>正文级别 5</a:t>
            </a:r>
          </a:p>
        </p:txBody>
      </p:sp>
      <p:sp>
        <p:nvSpPr>
          <p:cNvPr id="13" name="幻灯片编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引文">
    <p:spTree>
      <p:nvGrpSpPr>
        <p:cNvPr id="1" name=""/>
        <p:cNvGrpSpPr/>
        <p:nvPr/>
      </p:nvGrpSpPr>
      <p:grpSpPr>
        <a:xfrm>
          <a:off x="0" y="0"/>
          <a:ext cx="0" cy="0"/>
          <a:chOff x="0" y="0"/>
          <a:chExt cx="0" cy="0"/>
        </a:xfrm>
      </p:grpSpPr>
      <p:sp>
        <p:nvSpPr>
          <p:cNvPr id="93" name="–Johnny Appleseed"/>
          <p:cNvSpPr txBox="1"/>
          <p:nvPr>
            <p:ph type="body" sz="quarter" idx="13"/>
          </p:nvPr>
        </p:nvSpPr>
        <p:spPr>
          <a:xfrm>
            <a:off x="2387600" y="8953500"/>
            <a:ext cx="19621500" cy="585521"/>
          </a:xfrm>
          <a:prstGeom prst="rect">
            <a:avLst/>
          </a:prstGeom>
        </p:spPr>
        <p:txBody>
          <a:bodyPr anchor="t">
            <a:spAutoFit/>
          </a:bodyPr>
          <a:lstStyle>
            <a:lvl1pPr marL="0" indent="0" algn="ctr">
              <a:spcBef>
                <a:spcPts val="0"/>
              </a:spcBef>
              <a:buSzTx/>
              <a:buNone/>
              <a:defRPr i="1" sz="3200"/>
            </a:lvl1pPr>
          </a:lstStyle>
          <a:p>
            <a:pPr/>
            <a:r>
              <a:t>–Johnny Appleseed</a:t>
            </a:r>
          </a:p>
        </p:txBody>
      </p:sp>
      <p:sp>
        <p:nvSpPr>
          <p:cNvPr id="94" name="“在此键入引文。”"/>
          <p:cNvSpPr txBox="1"/>
          <p:nvPr>
            <p:ph type="body" sz="quarter" idx="14"/>
          </p:nvPr>
        </p:nvSpPr>
        <p:spPr>
          <a:xfrm>
            <a:off x="2387600" y="6013450"/>
            <a:ext cx="19621500" cy="952501"/>
          </a:xfrm>
          <a:prstGeom prst="rect">
            <a:avLst/>
          </a:prstGeom>
        </p:spPr>
        <p:txBody>
          <a:bodyPr>
            <a:spAutoFit/>
          </a:bodyPr>
          <a:lstStyle>
            <a:lvl1pPr marL="0" indent="0" algn="ctr">
              <a:spcBef>
                <a:spcPts val="0"/>
              </a:spcBef>
              <a:buSzTx/>
              <a:buNone/>
              <a:defRPr sz="4800">
                <a:latin typeface="+mn-lt"/>
                <a:ea typeface="+mn-ea"/>
                <a:cs typeface="+mn-cs"/>
                <a:sym typeface="Helvetica Neue Medium"/>
              </a:defRPr>
            </a:lvl1pPr>
          </a:lstStyle>
          <a:p>
            <a:pPr/>
            <a:r>
              <a:t>“在此键入引文。”</a:t>
            </a:r>
          </a:p>
        </p:txBody>
      </p:sp>
      <p:sp>
        <p:nvSpPr>
          <p:cNvPr id="95" name="幻灯片编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照片">
    <p:spTree>
      <p:nvGrpSpPr>
        <p:cNvPr id="1" name=""/>
        <p:cNvGrpSpPr/>
        <p:nvPr/>
      </p:nvGrpSpPr>
      <p:grpSpPr>
        <a:xfrm>
          <a:off x="0" y="0"/>
          <a:ext cx="0" cy="0"/>
          <a:chOff x="0" y="0"/>
          <a:chExt cx="0" cy="0"/>
        </a:xfrm>
      </p:grpSpPr>
      <p:sp>
        <p:nvSpPr>
          <p:cNvPr id="102" name="图像"/>
          <p:cNvSpPr/>
          <p:nvPr>
            <p:ph type="pic" idx="13"/>
          </p:nvPr>
        </p:nvSpPr>
        <p:spPr>
          <a:xfrm>
            <a:off x="0" y="0"/>
            <a:ext cx="24384000" cy="13716000"/>
          </a:xfrm>
          <a:prstGeom prst="rect">
            <a:avLst/>
          </a:prstGeom>
        </p:spPr>
        <p:txBody>
          <a:bodyPr lIns="91439" tIns="45719" rIns="91439" bIns="45719" anchor="t">
            <a:noAutofit/>
          </a:bodyPr>
          <a:lstStyle/>
          <a:p>
            <a:pPr/>
          </a:p>
        </p:txBody>
      </p:sp>
      <p:sp>
        <p:nvSpPr>
          <p:cNvPr id="103" name="幻灯片编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空白">
    <p:spTree>
      <p:nvGrpSpPr>
        <p:cNvPr id="1" name=""/>
        <p:cNvGrpSpPr/>
        <p:nvPr/>
      </p:nvGrpSpPr>
      <p:grpSpPr>
        <a:xfrm>
          <a:off x="0" y="0"/>
          <a:ext cx="0" cy="0"/>
          <a:chOff x="0" y="0"/>
          <a:chExt cx="0" cy="0"/>
        </a:xfrm>
      </p:grpSpPr>
      <p:sp>
        <p:nvSpPr>
          <p:cNvPr id="110" name="幻灯片编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照片 - 水平">
    <p:spTree>
      <p:nvGrpSpPr>
        <p:cNvPr id="1" name=""/>
        <p:cNvGrpSpPr/>
        <p:nvPr/>
      </p:nvGrpSpPr>
      <p:grpSpPr>
        <a:xfrm>
          <a:off x="0" y="0"/>
          <a:ext cx="0" cy="0"/>
          <a:chOff x="0" y="0"/>
          <a:chExt cx="0" cy="0"/>
        </a:xfrm>
      </p:grpSpPr>
      <p:sp>
        <p:nvSpPr>
          <p:cNvPr id="20" name="图像"/>
          <p:cNvSpPr/>
          <p:nvPr>
            <p:ph type="pic" idx="13"/>
          </p:nvPr>
        </p:nvSpPr>
        <p:spPr>
          <a:xfrm>
            <a:off x="3125968" y="673100"/>
            <a:ext cx="18135601" cy="8737600"/>
          </a:xfrm>
          <a:prstGeom prst="rect">
            <a:avLst/>
          </a:prstGeom>
        </p:spPr>
        <p:txBody>
          <a:bodyPr lIns="91439" tIns="45719" rIns="91439" bIns="45719" anchor="t">
            <a:noAutofit/>
          </a:bodyPr>
          <a:lstStyle/>
          <a:p>
            <a:pPr/>
          </a:p>
        </p:txBody>
      </p:sp>
      <p:sp>
        <p:nvSpPr>
          <p:cNvPr id="21" name="标题文本"/>
          <p:cNvSpPr txBox="1"/>
          <p:nvPr>
            <p:ph type="title"/>
          </p:nvPr>
        </p:nvSpPr>
        <p:spPr>
          <a:xfrm>
            <a:off x="635000" y="9512300"/>
            <a:ext cx="23114000" cy="2006600"/>
          </a:xfrm>
          <a:prstGeom prst="rect">
            <a:avLst/>
          </a:prstGeom>
        </p:spPr>
        <p:txBody>
          <a:bodyPr anchor="b"/>
          <a:lstStyle/>
          <a:p>
            <a:pPr/>
            <a:r>
              <a:t>标题文本</a:t>
            </a:r>
          </a:p>
        </p:txBody>
      </p:sp>
      <p:sp>
        <p:nvSpPr>
          <p:cNvPr id="22" name="正文级别 1…"/>
          <p:cNvSpPr txBox="1"/>
          <p:nvPr>
            <p:ph type="body" sz="quarter" idx="1"/>
          </p:nvPr>
        </p:nvSpPr>
        <p:spPr>
          <a:xfrm>
            <a:off x="635000" y="11442700"/>
            <a:ext cx="23114000" cy="15875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pPr/>
            <a:r>
              <a:t>正文级别 1</a:t>
            </a:r>
          </a:p>
          <a:p>
            <a:pPr lvl="1"/>
            <a:r>
              <a:t>正文级别 2</a:t>
            </a:r>
          </a:p>
          <a:p>
            <a:pPr lvl="2"/>
            <a:r>
              <a:t>正文级别 3</a:t>
            </a:r>
          </a:p>
          <a:p>
            <a:pPr lvl="3"/>
            <a:r>
              <a:t>正文级别 4</a:t>
            </a:r>
          </a:p>
          <a:p>
            <a:pPr lvl="4"/>
            <a:r>
              <a:t>正文级别 5</a:t>
            </a:r>
          </a:p>
        </p:txBody>
      </p:sp>
      <p:sp>
        <p:nvSpPr>
          <p:cNvPr id="23" name="幻灯片编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标题 - 居中">
    <p:spTree>
      <p:nvGrpSpPr>
        <p:cNvPr id="1" name=""/>
        <p:cNvGrpSpPr/>
        <p:nvPr/>
      </p:nvGrpSpPr>
      <p:grpSpPr>
        <a:xfrm>
          <a:off x="0" y="0"/>
          <a:ext cx="0" cy="0"/>
          <a:chOff x="0" y="0"/>
          <a:chExt cx="0" cy="0"/>
        </a:xfrm>
      </p:grpSpPr>
      <p:sp>
        <p:nvSpPr>
          <p:cNvPr id="30" name="标题文本"/>
          <p:cNvSpPr txBox="1"/>
          <p:nvPr>
            <p:ph type="title"/>
          </p:nvPr>
        </p:nvSpPr>
        <p:spPr>
          <a:xfrm>
            <a:off x="1778000" y="4533900"/>
            <a:ext cx="20828000" cy="4648200"/>
          </a:xfrm>
          <a:prstGeom prst="rect">
            <a:avLst/>
          </a:prstGeom>
        </p:spPr>
        <p:txBody>
          <a:bodyPr/>
          <a:lstStyle/>
          <a:p>
            <a:pPr/>
            <a:r>
              <a:t>标题文本</a:t>
            </a:r>
          </a:p>
        </p:txBody>
      </p:sp>
      <p:sp>
        <p:nvSpPr>
          <p:cNvPr id="31" name="幻灯片编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照片 - 垂直">
    <p:spTree>
      <p:nvGrpSpPr>
        <p:cNvPr id="1" name=""/>
        <p:cNvGrpSpPr/>
        <p:nvPr/>
      </p:nvGrpSpPr>
      <p:grpSpPr>
        <a:xfrm>
          <a:off x="0" y="0"/>
          <a:ext cx="0" cy="0"/>
          <a:chOff x="0" y="0"/>
          <a:chExt cx="0" cy="0"/>
        </a:xfrm>
      </p:grpSpPr>
      <p:sp>
        <p:nvSpPr>
          <p:cNvPr id="38" name="图像"/>
          <p:cNvSpPr/>
          <p:nvPr>
            <p:ph type="pic" sz="half" idx="13"/>
          </p:nvPr>
        </p:nvSpPr>
        <p:spPr>
          <a:xfrm>
            <a:off x="13165980" y="952500"/>
            <a:ext cx="9525001" cy="11468100"/>
          </a:xfrm>
          <a:prstGeom prst="rect">
            <a:avLst/>
          </a:prstGeom>
        </p:spPr>
        <p:txBody>
          <a:bodyPr lIns="91439" tIns="45719" rIns="91439" bIns="45719" anchor="t">
            <a:noAutofit/>
          </a:bodyPr>
          <a:lstStyle/>
          <a:p>
            <a:pPr/>
          </a:p>
        </p:txBody>
      </p:sp>
      <p:sp>
        <p:nvSpPr>
          <p:cNvPr id="39" name="标题文本"/>
          <p:cNvSpPr txBox="1"/>
          <p:nvPr>
            <p:ph type="title"/>
          </p:nvPr>
        </p:nvSpPr>
        <p:spPr>
          <a:xfrm>
            <a:off x="1651000" y="952500"/>
            <a:ext cx="10223500" cy="5549900"/>
          </a:xfrm>
          <a:prstGeom prst="rect">
            <a:avLst/>
          </a:prstGeom>
        </p:spPr>
        <p:txBody>
          <a:bodyPr anchor="b"/>
          <a:lstStyle>
            <a:lvl1pPr>
              <a:defRPr sz="8400"/>
            </a:lvl1pPr>
          </a:lstStyle>
          <a:p>
            <a:pPr/>
            <a:r>
              <a:t>标题文本</a:t>
            </a:r>
          </a:p>
        </p:txBody>
      </p:sp>
      <p:sp>
        <p:nvSpPr>
          <p:cNvPr id="40" name="正文级别 1…"/>
          <p:cNvSpPr txBox="1"/>
          <p:nvPr>
            <p:ph type="body" sz="quarter" idx="1"/>
          </p:nvPr>
        </p:nvSpPr>
        <p:spPr>
          <a:xfrm>
            <a:off x="1651000" y="6527800"/>
            <a:ext cx="10223500" cy="57277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pPr/>
            <a:r>
              <a:t>正文级别 1</a:t>
            </a:r>
          </a:p>
          <a:p>
            <a:pPr lvl="1"/>
            <a:r>
              <a:t>正文级别 2</a:t>
            </a:r>
          </a:p>
          <a:p>
            <a:pPr lvl="2"/>
            <a:r>
              <a:t>正文级别 3</a:t>
            </a:r>
          </a:p>
          <a:p>
            <a:pPr lvl="3"/>
            <a:r>
              <a:t>正文级别 4</a:t>
            </a:r>
          </a:p>
          <a:p>
            <a:pPr lvl="4"/>
            <a:r>
              <a:t>正文级别 5</a:t>
            </a:r>
          </a:p>
        </p:txBody>
      </p:sp>
      <p:sp>
        <p:nvSpPr>
          <p:cNvPr id="41" name="幻灯片编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标题 - 顶部对齐">
    <p:spTree>
      <p:nvGrpSpPr>
        <p:cNvPr id="1" name=""/>
        <p:cNvGrpSpPr/>
        <p:nvPr/>
      </p:nvGrpSpPr>
      <p:grpSpPr>
        <a:xfrm>
          <a:off x="0" y="0"/>
          <a:ext cx="0" cy="0"/>
          <a:chOff x="0" y="0"/>
          <a:chExt cx="0" cy="0"/>
        </a:xfrm>
      </p:grpSpPr>
      <p:sp>
        <p:nvSpPr>
          <p:cNvPr id="48" name="标题文本"/>
          <p:cNvSpPr txBox="1"/>
          <p:nvPr>
            <p:ph type="title"/>
          </p:nvPr>
        </p:nvSpPr>
        <p:spPr>
          <a:prstGeom prst="rect">
            <a:avLst/>
          </a:prstGeom>
        </p:spPr>
        <p:txBody>
          <a:bodyPr/>
          <a:lstStyle/>
          <a:p>
            <a:pPr/>
            <a:r>
              <a:t>标题文本</a:t>
            </a:r>
          </a:p>
        </p:txBody>
      </p:sp>
      <p:sp>
        <p:nvSpPr>
          <p:cNvPr id="49" name="幻灯片编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标题与项目符号">
    <p:spTree>
      <p:nvGrpSpPr>
        <p:cNvPr id="1" name=""/>
        <p:cNvGrpSpPr/>
        <p:nvPr/>
      </p:nvGrpSpPr>
      <p:grpSpPr>
        <a:xfrm>
          <a:off x="0" y="0"/>
          <a:ext cx="0" cy="0"/>
          <a:chOff x="0" y="0"/>
          <a:chExt cx="0" cy="0"/>
        </a:xfrm>
      </p:grpSpPr>
      <p:sp>
        <p:nvSpPr>
          <p:cNvPr id="56" name="标题文本"/>
          <p:cNvSpPr txBox="1"/>
          <p:nvPr>
            <p:ph type="title"/>
          </p:nvPr>
        </p:nvSpPr>
        <p:spPr>
          <a:prstGeom prst="rect">
            <a:avLst/>
          </a:prstGeom>
        </p:spPr>
        <p:txBody>
          <a:bodyPr/>
          <a:lstStyle/>
          <a:p>
            <a:pPr/>
            <a:r>
              <a:t>标题文本</a:t>
            </a:r>
          </a:p>
        </p:txBody>
      </p:sp>
      <p:sp>
        <p:nvSpPr>
          <p:cNvPr id="57" name="正文级别 1…"/>
          <p:cNvSpPr txBox="1"/>
          <p:nvPr>
            <p:ph type="body" idx="1"/>
          </p:nvPr>
        </p:nvSpPr>
        <p:spPr>
          <a:prstGeom prst="rect">
            <a:avLst/>
          </a:prstGeom>
        </p:spPr>
        <p:txBody>
          <a:bodyPr/>
          <a:lstStyle>
            <a:lvl1pPr>
              <a:defRPr sz="4800"/>
            </a:lvl1pPr>
            <a:lvl2pPr>
              <a:defRPr sz="4800"/>
            </a:lvl2pPr>
            <a:lvl3pPr>
              <a:defRPr sz="4800"/>
            </a:lvl3pPr>
            <a:lvl4pPr>
              <a:defRPr sz="4800"/>
            </a:lvl4pPr>
            <a:lvl5pPr>
              <a:defRPr sz="4800"/>
            </a:lvl5pPr>
          </a:lstStyle>
          <a:p>
            <a:pPr/>
            <a:r>
              <a:t>正文级别 1</a:t>
            </a:r>
          </a:p>
          <a:p>
            <a:pPr lvl="1"/>
            <a:r>
              <a:t>正文级别 2</a:t>
            </a:r>
          </a:p>
          <a:p>
            <a:pPr lvl="2"/>
            <a:r>
              <a:t>正文级别 3</a:t>
            </a:r>
          </a:p>
          <a:p>
            <a:pPr lvl="3"/>
            <a:r>
              <a:t>正文级别 4</a:t>
            </a:r>
          </a:p>
          <a:p>
            <a:pPr lvl="4"/>
            <a:r>
              <a:t>正文级别 5</a:t>
            </a:r>
          </a:p>
        </p:txBody>
      </p:sp>
      <p:sp>
        <p:nvSpPr>
          <p:cNvPr id="58" name="幻灯片编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标题、项目符号与照片">
    <p:spTree>
      <p:nvGrpSpPr>
        <p:cNvPr id="1" name=""/>
        <p:cNvGrpSpPr/>
        <p:nvPr/>
      </p:nvGrpSpPr>
      <p:grpSpPr>
        <a:xfrm>
          <a:off x="0" y="0"/>
          <a:ext cx="0" cy="0"/>
          <a:chOff x="0" y="0"/>
          <a:chExt cx="0" cy="0"/>
        </a:xfrm>
      </p:grpSpPr>
      <p:sp>
        <p:nvSpPr>
          <p:cNvPr id="65" name="图像"/>
          <p:cNvSpPr/>
          <p:nvPr>
            <p:ph type="pic" sz="half" idx="13"/>
          </p:nvPr>
        </p:nvSpPr>
        <p:spPr>
          <a:xfrm>
            <a:off x="13169900" y="3149600"/>
            <a:ext cx="9525000" cy="9296400"/>
          </a:xfrm>
          <a:prstGeom prst="rect">
            <a:avLst/>
          </a:prstGeom>
        </p:spPr>
        <p:txBody>
          <a:bodyPr lIns="91439" tIns="45719" rIns="91439" bIns="45719" anchor="t">
            <a:noAutofit/>
          </a:bodyPr>
          <a:lstStyle/>
          <a:p>
            <a:pPr/>
          </a:p>
        </p:txBody>
      </p:sp>
      <p:sp>
        <p:nvSpPr>
          <p:cNvPr id="66" name="标题文本"/>
          <p:cNvSpPr txBox="1"/>
          <p:nvPr>
            <p:ph type="title"/>
          </p:nvPr>
        </p:nvSpPr>
        <p:spPr>
          <a:prstGeom prst="rect">
            <a:avLst/>
          </a:prstGeom>
        </p:spPr>
        <p:txBody>
          <a:bodyPr/>
          <a:lstStyle/>
          <a:p>
            <a:pPr/>
            <a:r>
              <a:t>标题文本</a:t>
            </a:r>
          </a:p>
        </p:txBody>
      </p:sp>
      <p:sp>
        <p:nvSpPr>
          <p:cNvPr id="67" name="正文级别 1…"/>
          <p:cNvSpPr txBox="1"/>
          <p:nvPr>
            <p:ph type="body" sz="half" idx="1"/>
          </p:nvPr>
        </p:nvSpPr>
        <p:spPr>
          <a:xfrm>
            <a:off x="1689100" y="3149600"/>
            <a:ext cx="10223500" cy="9296400"/>
          </a:xfrm>
          <a:prstGeom prst="rect">
            <a:avLst/>
          </a:prstGeom>
        </p:spPr>
        <p:txBody>
          <a:bodyPr/>
          <a:lstStyle>
            <a:lvl1pPr marL="558800" indent="-558800">
              <a:spcBef>
                <a:spcPts val="4500"/>
              </a:spcBef>
              <a:defRPr sz="3800"/>
            </a:lvl1pPr>
            <a:lvl2pPr marL="1117600" indent="-558800">
              <a:spcBef>
                <a:spcPts val="4500"/>
              </a:spcBef>
              <a:defRPr sz="3800"/>
            </a:lvl2pPr>
            <a:lvl3pPr marL="1676400" indent="-558800">
              <a:spcBef>
                <a:spcPts val="4500"/>
              </a:spcBef>
              <a:defRPr sz="3800"/>
            </a:lvl3pPr>
            <a:lvl4pPr marL="2235200" indent="-558800">
              <a:spcBef>
                <a:spcPts val="4500"/>
              </a:spcBef>
              <a:defRPr sz="3800"/>
            </a:lvl4pPr>
            <a:lvl5pPr marL="2794000" indent="-558800">
              <a:spcBef>
                <a:spcPts val="4500"/>
              </a:spcBef>
              <a:defRPr sz="3800"/>
            </a:lvl5pPr>
          </a:lstStyle>
          <a:p>
            <a:pPr/>
            <a:r>
              <a:t>正文级别 1</a:t>
            </a:r>
          </a:p>
          <a:p>
            <a:pPr lvl="1"/>
            <a:r>
              <a:t>正文级别 2</a:t>
            </a:r>
          </a:p>
          <a:p>
            <a:pPr lvl="2"/>
            <a:r>
              <a:t>正文级别 3</a:t>
            </a:r>
          </a:p>
          <a:p>
            <a:pPr lvl="3"/>
            <a:r>
              <a:t>正文级别 4</a:t>
            </a:r>
          </a:p>
          <a:p>
            <a:pPr lvl="4"/>
            <a:r>
              <a:t>正文级别 5</a:t>
            </a:r>
          </a:p>
        </p:txBody>
      </p:sp>
      <p:sp>
        <p:nvSpPr>
          <p:cNvPr id="68" name="幻灯片编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项目符号">
    <p:spTree>
      <p:nvGrpSpPr>
        <p:cNvPr id="1" name=""/>
        <p:cNvGrpSpPr/>
        <p:nvPr/>
      </p:nvGrpSpPr>
      <p:grpSpPr>
        <a:xfrm>
          <a:off x="0" y="0"/>
          <a:ext cx="0" cy="0"/>
          <a:chOff x="0" y="0"/>
          <a:chExt cx="0" cy="0"/>
        </a:xfrm>
      </p:grpSpPr>
      <p:sp>
        <p:nvSpPr>
          <p:cNvPr id="75" name="正文级别 1…"/>
          <p:cNvSpPr txBox="1"/>
          <p:nvPr>
            <p:ph type="body" idx="1"/>
          </p:nvPr>
        </p:nvSpPr>
        <p:spPr>
          <a:xfrm>
            <a:off x="1689100" y="1778000"/>
            <a:ext cx="21005800" cy="10160000"/>
          </a:xfrm>
          <a:prstGeom prst="rect">
            <a:avLst/>
          </a:prstGeom>
        </p:spPr>
        <p:txBody>
          <a:bodyPr/>
          <a:lstStyle>
            <a:lvl1pPr>
              <a:defRPr sz="4800"/>
            </a:lvl1pPr>
            <a:lvl2pPr>
              <a:defRPr sz="4800"/>
            </a:lvl2pPr>
            <a:lvl3pPr>
              <a:defRPr sz="4800"/>
            </a:lvl3pPr>
            <a:lvl4pPr>
              <a:defRPr sz="4800"/>
            </a:lvl4pPr>
            <a:lvl5pPr>
              <a:defRPr sz="4800"/>
            </a:lvl5pPr>
          </a:lstStyle>
          <a:p>
            <a:pPr/>
            <a:r>
              <a:t>正文级别 1</a:t>
            </a:r>
          </a:p>
          <a:p>
            <a:pPr lvl="1"/>
            <a:r>
              <a:t>正文级别 2</a:t>
            </a:r>
          </a:p>
          <a:p>
            <a:pPr lvl="2"/>
            <a:r>
              <a:t>正文级别 3</a:t>
            </a:r>
          </a:p>
          <a:p>
            <a:pPr lvl="3"/>
            <a:r>
              <a:t>正文级别 4</a:t>
            </a:r>
          </a:p>
          <a:p>
            <a:pPr lvl="4"/>
            <a:r>
              <a:t>正文级别 5</a:t>
            </a:r>
          </a:p>
        </p:txBody>
      </p:sp>
      <p:sp>
        <p:nvSpPr>
          <p:cNvPr id="76" name="幻灯片编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照片 - 3 联">
    <p:spTree>
      <p:nvGrpSpPr>
        <p:cNvPr id="1" name=""/>
        <p:cNvGrpSpPr/>
        <p:nvPr/>
      </p:nvGrpSpPr>
      <p:grpSpPr>
        <a:xfrm>
          <a:off x="0" y="0"/>
          <a:ext cx="0" cy="0"/>
          <a:chOff x="0" y="0"/>
          <a:chExt cx="0" cy="0"/>
        </a:xfrm>
      </p:grpSpPr>
      <p:sp>
        <p:nvSpPr>
          <p:cNvPr id="83" name="图像"/>
          <p:cNvSpPr/>
          <p:nvPr>
            <p:ph type="pic" sz="quarter" idx="13"/>
          </p:nvPr>
        </p:nvSpPr>
        <p:spPr>
          <a:xfrm>
            <a:off x="15760700" y="7048500"/>
            <a:ext cx="7404100" cy="5549900"/>
          </a:xfrm>
          <a:prstGeom prst="rect">
            <a:avLst/>
          </a:prstGeom>
        </p:spPr>
        <p:txBody>
          <a:bodyPr lIns="91439" tIns="45719" rIns="91439" bIns="45719" anchor="t">
            <a:noAutofit/>
          </a:bodyPr>
          <a:lstStyle/>
          <a:p>
            <a:pPr/>
          </a:p>
        </p:txBody>
      </p:sp>
      <p:sp>
        <p:nvSpPr>
          <p:cNvPr id="84" name="图像"/>
          <p:cNvSpPr/>
          <p:nvPr>
            <p:ph type="pic" sz="quarter" idx="14"/>
          </p:nvPr>
        </p:nvSpPr>
        <p:spPr>
          <a:xfrm>
            <a:off x="15760700" y="1130300"/>
            <a:ext cx="7404100" cy="5549900"/>
          </a:xfrm>
          <a:prstGeom prst="rect">
            <a:avLst/>
          </a:prstGeom>
        </p:spPr>
        <p:txBody>
          <a:bodyPr lIns="91439" tIns="45719" rIns="91439" bIns="45719" anchor="t">
            <a:noAutofit/>
          </a:bodyPr>
          <a:lstStyle/>
          <a:p>
            <a:pPr/>
          </a:p>
        </p:txBody>
      </p:sp>
      <p:sp>
        <p:nvSpPr>
          <p:cNvPr id="85" name="图像"/>
          <p:cNvSpPr/>
          <p:nvPr>
            <p:ph type="pic" idx="15"/>
          </p:nvPr>
        </p:nvSpPr>
        <p:spPr>
          <a:xfrm>
            <a:off x="1206500" y="1130300"/>
            <a:ext cx="14173200" cy="11468100"/>
          </a:xfrm>
          <a:prstGeom prst="rect">
            <a:avLst/>
          </a:prstGeom>
        </p:spPr>
        <p:txBody>
          <a:bodyPr lIns="91439" tIns="45719" rIns="91439" bIns="45719" anchor="t">
            <a:noAutofit/>
          </a:bodyPr>
          <a:lstStyle/>
          <a:p>
            <a:pPr/>
          </a:p>
        </p:txBody>
      </p:sp>
      <p:sp>
        <p:nvSpPr>
          <p:cNvPr id="86" name="幻灯片编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标题文本"/>
          <p:cNvSpPr txBox="1"/>
          <p:nvPr>
            <p:ph type="title"/>
          </p:nvPr>
        </p:nvSpPr>
        <p:spPr>
          <a:xfrm>
            <a:off x="1689100" y="355600"/>
            <a:ext cx="21005800" cy="2286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标题文本</a:t>
            </a:r>
          </a:p>
        </p:txBody>
      </p:sp>
      <p:sp>
        <p:nvSpPr>
          <p:cNvPr id="3" name="正文级别 1…"/>
          <p:cNvSpPr txBox="1"/>
          <p:nvPr>
            <p:ph type="body" idx="1"/>
          </p:nvPr>
        </p:nvSpPr>
        <p:spPr>
          <a:xfrm>
            <a:off x="1689100" y="3149600"/>
            <a:ext cx="21005800" cy="9296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正文级别 1</a:t>
            </a:r>
          </a:p>
          <a:p>
            <a:pPr lvl="1"/>
            <a:r>
              <a:t>正文级别 2</a:t>
            </a:r>
          </a:p>
          <a:p>
            <a:pPr lvl="2"/>
            <a:r>
              <a:t>正文级别 3</a:t>
            </a:r>
          </a:p>
          <a:p>
            <a:pPr lvl="3"/>
            <a:r>
              <a:t>正文级别 4</a:t>
            </a:r>
          </a:p>
          <a:p>
            <a:pPr lvl="4"/>
            <a:r>
              <a:t>正文级别 5</a:t>
            </a:r>
          </a:p>
        </p:txBody>
      </p:sp>
      <p:sp>
        <p:nvSpPr>
          <p:cNvPr id="4" name="幻灯片编号"/>
          <p:cNvSpPr txBox="1"/>
          <p:nvPr>
            <p:ph type="sldNum" sz="quarter" idx="2"/>
          </p:nvPr>
        </p:nvSpPr>
        <p:spPr>
          <a:xfrm>
            <a:off x="11959031" y="13081000"/>
            <a:ext cx="453238" cy="461059"/>
          </a:xfrm>
          <a:prstGeom prst="rect">
            <a:avLst/>
          </a:prstGeom>
          <a:ln w="12700">
            <a:miter lim="400000"/>
          </a:ln>
        </p:spPr>
        <p:txBody>
          <a:bodyPr wrap="none" lIns="50800" tIns="50800" rIns="50800" bIns="50800">
            <a:spAutoFit/>
          </a:bodyPr>
          <a:lstStyle>
            <a:lvl1pPr>
              <a:defRPr b="0" sz="2400">
                <a:latin typeface="Helvetica Neue Light"/>
                <a:ea typeface="Helvetica Neue Light"/>
                <a:cs typeface="Helvetica Neue Light"/>
                <a:sym typeface="Helvetica Neue Light"/>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xmlns:p14="http://schemas.microsoft.com/office/powerpoint/2010/main" spd="med" advClick="1"/>
  <p:txStyles>
    <p:titleStyle>
      <a:lvl1pPr marL="0" marR="0" indent="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000000"/>
          </a:solidFill>
          <a:uFillTx/>
          <a:latin typeface="+mn-lt"/>
          <a:ea typeface="+mn-ea"/>
          <a:cs typeface="+mn-cs"/>
          <a:sym typeface="Helvetica Neue Medium"/>
        </a:defRPr>
      </a:lvl1pPr>
      <a:lvl2pPr marL="0" marR="0" indent="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000000"/>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000000"/>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000000"/>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000000"/>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000000"/>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000000"/>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000000"/>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000000"/>
          </a:solidFill>
          <a:uFillTx/>
          <a:latin typeface="+mn-lt"/>
          <a:ea typeface="+mn-ea"/>
          <a:cs typeface="+mn-cs"/>
          <a:sym typeface="Helvetica Neue Medium"/>
        </a:defRPr>
      </a:lvl9pPr>
    </p:titleStyle>
    <p:bodyStyle>
      <a:lvl1pPr marL="635000" marR="0" indent="-635000" algn="l" defTabSz="825500" latinLnBrk="0">
        <a:lnSpc>
          <a:spcPct val="100000"/>
        </a:lnSpc>
        <a:spcBef>
          <a:spcPts val="5900"/>
        </a:spcBef>
        <a:spcAft>
          <a:spcPts val="0"/>
        </a:spcAft>
        <a:buClrTx/>
        <a:buSzPct val="125000"/>
        <a:buFontTx/>
        <a:buChar char="•"/>
        <a:tabLst/>
        <a:defRPr b="0" baseline="0" cap="none" i="0" spc="0" strike="noStrike" sz="5200" u="none">
          <a:ln>
            <a:noFill/>
          </a:ln>
          <a:solidFill>
            <a:srgbClr val="000000"/>
          </a:solidFill>
          <a:uFillTx/>
          <a:latin typeface="Helvetica Neue"/>
          <a:ea typeface="Helvetica Neue"/>
          <a:cs typeface="Helvetica Neue"/>
          <a:sym typeface="Helvetica Neue"/>
        </a:defRPr>
      </a:lvl1pPr>
      <a:lvl2pPr marL="1270000" marR="0" indent="-635000" algn="l" defTabSz="825500" latinLnBrk="0">
        <a:lnSpc>
          <a:spcPct val="100000"/>
        </a:lnSpc>
        <a:spcBef>
          <a:spcPts val="5900"/>
        </a:spcBef>
        <a:spcAft>
          <a:spcPts val="0"/>
        </a:spcAft>
        <a:buClrTx/>
        <a:buSzPct val="125000"/>
        <a:buFontTx/>
        <a:buChar char="•"/>
        <a:tabLst/>
        <a:defRPr b="0" baseline="0" cap="none" i="0" spc="0" strike="noStrike" sz="5200" u="none">
          <a:ln>
            <a:noFill/>
          </a:ln>
          <a:solidFill>
            <a:srgbClr val="000000"/>
          </a:solidFill>
          <a:uFillTx/>
          <a:latin typeface="Helvetica Neue"/>
          <a:ea typeface="Helvetica Neue"/>
          <a:cs typeface="Helvetica Neue"/>
          <a:sym typeface="Helvetica Neue"/>
        </a:defRPr>
      </a:lvl2pPr>
      <a:lvl3pPr marL="1905000" marR="0" indent="-635000" algn="l" defTabSz="825500" latinLnBrk="0">
        <a:lnSpc>
          <a:spcPct val="100000"/>
        </a:lnSpc>
        <a:spcBef>
          <a:spcPts val="5900"/>
        </a:spcBef>
        <a:spcAft>
          <a:spcPts val="0"/>
        </a:spcAft>
        <a:buClrTx/>
        <a:buSzPct val="125000"/>
        <a:buFontTx/>
        <a:buChar char="•"/>
        <a:tabLst/>
        <a:defRPr b="0" baseline="0" cap="none" i="0" spc="0" strike="noStrike" sz="5200" u="none">
          <a:ln>
            <a:noFill/>
          </a:ln>
          <a:solidFill>
            <a:srgbClr val="000000"/>
          </a:solidFill>
          <a:uFillTx/>
          <a:latin typeface="Helvetica Neue"/>
          <a:ea typeface="Helvetica Neue"/>
          <a:cs typeface="Helvetica Neue"/>
          <a:sym typeface="Helvetica Neue"/>
        </a:defRPr>
      </a:lvl3pPr>
      <a:lvl4pPr marL="2540000" marR="0" indent="-635000" algn="l" defTabSz="825500" latinLnBrk="0">
        <a:lnSpc>
          <a:spcPct val="100000"/>
        </a:lnSpc>
        <a:spcBef>
          <a:spcPts val="5900"/>
        </a:spcBef>
        <a:spcAft>
          <a:spcPts val="0"/>
        </a:spcAft>
        <a:buClrTx/>
        <a:buSzPct val="125000"/>
        <a:buFontTx/>
        <a:buChar char="•"/>
        <a:tabLst/>
        <a:defRPr b="0" baseline="0" cap="none" i="0" spc="0" strike="noStrike" sz="5200" u="none">
          <a:ln>
            <a:noFill/>
          </a:ln>
          <a:solidFill>
            <a:srgbClr val="000000"/>
          </a:solidFill>
          <a:uFillTx/>
          <a:latin typeface="Helvetica Neue"/>
          <a:ea typeface="Helvetica Neue"/>
          <a:cs typeface="Helvetica Neue"/>
          <a:sym typeface="Helvetica Neue"/>
        </a:defRPr>
      </a:lvl4pPr>
      <a:lvl5pPr marL="3175000" marR="0" indent="-635000" algn="l" defTabSz="825500" latinLnBrk="0">
        <a:lnSpc>
          <a:spcPct val="100000"/>
        </a:lnSpc>
        <a:spcBef>
          <a:spcPts val="5900"/>
        </a:spcBef>
        <a:spcAft>
          <a:spcPts val="0"/>
        </a:spcAft>
        <a:buClrTx/>
        <a:buSzPct val="125000"/>
        <a:buFontTx/>
        <a:buChar char="•"/>
        <a:tabLst/>
        <a:defRPr b="0" baseline="0" cap="none" i="0" spc="0" strike="noStrike" sz="5200" u="none">
          <a:ln>
            <a:noFill/>
          </a:ln>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b="0" baseline="0" cap="none" i="0" spc="0" strike="noStrike" sz="5200" u="none">
          <a:ln>
            <a:noFill/>
          </a:ln>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b="0" baseline="0" cap="none" i="0" spc="0" strike="noStrike" sz="5200" u="none">
          <a:ln>
            <a:noFill/>
          </a:ln>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b="0" baseline="0" cap="none" i="0" spc="0" strike="noStrike" sz="5200" u="none">
          <a:ln>
            <a:noFill/>
          </a:ln>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b="0" baseline="0" cap="none" i="0" spc="0" strike="noStrike" sz="5200" u="none">
          <a:ln>
            <a:noFill/>
          </a:ln>
          <a:solidFill>
            <a:srgbClr val="000000"/>
          </a:solidFill>
          <a:uFillTx/>
          <a:latin typeface="Helvetica Neue"/>
          <a:ea typeface="Helvetica Neue"/>
          <a:cs typeface="Helvetica Neue"/>
          <a:sym typeface="Helvetica Neue"/>
        </a:defRPr>
      </a:lvl9pPr>
    </p:bodyStyle>
    <p:otherStyle>
      <a:lvl1pPr marL="0" marR="0" indent="0" algn="ctr" defTabSz="82550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Neue Light"/>
        </a:defRPr>
      </a:lvl1pPr>
      <a:lvl2pPr marL="0" marR="0" indent="228600" algn="ctr" defTabSz="82550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Neue Light"/>
        </a:defRPr>
      </a:lvl2pPr>
      <a:lvl3pPr marL="0" marR="0" indent="457200" algn="ctr" defTabSz="82550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Neue Light"/>
        </a:defRPr>
      </a:lvl3pPr>
      <a:lvl4pPr marL="0" marR="0" indent="685800" algn="ctr" defTabSz="82550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Neue Light"/>
        </a:defRPr>
      </a:lvl4pPr>
      <a:lvl5pPr marL="0" marR="0" indent="914400" algn="ctr" defTabSz="82550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Neue Light"/>
        </a:defRPr>
      </a:lvl5pPr>
      <a:lvl6pPr marL="0" marR="0" indent="1143000" algn="ctr" defTabSz="82550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Neue Light"/>
        </a:defRPr>
      </a:lvl6pPr>
      <a:lvl7pPr marL="0" marR="0" indent="1371600" algn="ctr" defTabSz="82550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Neue Light"/>
        </a:defRPr>
      </a:lvl7pPr>
      <a:lvl8pPr marL="0" marR="0" indent="1600200" algn="ctr" defTabSz="82550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Neue Light"/>
        </a:defRPr>
      </a:lvl8pPr>
      <a:lvl9pPr marL="0" marR="0" indent="1828800" algn="ctr" defTabSz="82550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Neue Ligh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1.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4.jpeg"/><Relationship Id="rId3" Type="http://schemas.openxmlformats.org/officeDocument/2006/relationships/image" Target="../media/image5.png"/><Relationship Id="rId4" Type="http://schemas.openxmlformats.org/officeDocument/2006/relationships/image" Target="../media/image2.png"/><Relationship Id="rId5" Type="http://schemas.openxmlformats.org/officeDocument/2006/relationships/image" Target="../media/image3.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6.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4.jpe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7.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4.jpe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8.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jpeg"/><Relationship Id="rId3" Type="http://schemas.openxmlformats.org/officeDocument/2006/relationships/image" Target="../media/image3.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jpeg"/><Relationship Id="rId3" Type="http://schemas.openxmlformats.org/officeDocument/2006/relationships/image" Target="../media/image2.png"/><Relationship Id="rId4" Type="http://schemas.openxmlformats.org/officeDocument/2006/relationships/image" Target="../media/image3.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jpe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3.jpeg"/></Relationships>

</file>

<file path=ppt/slides/_rels/slide17.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jpeg"/><Relationship Id="rId3" Type="http://schemas.openxmlformats.org/officeDocument/2006/relationships/image" Target="../media/image2.png"/><Relationship Id="rId4" Type="http://schemas.openxmlformats.org/officeDocument/2006/relationships/image" Target="../media/image3.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2.png"/><Relationship Id="rId4" Type="http://schemas.openxmlformats.org/officeDocument/2006/relationships/image" Target="../media/image3.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jpeg"/><Relationship Id="rId3" Type="http://schemas.openxmlformats.org/officeDocument/2006/relationships/image" Target="../media/image3.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jpe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jpeg"/><Relationship Id="rId3" Type="http://schemas.openxmlformats.org/officeDocument/2006/relationships/image" Target="../media/image3.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jpe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3.jpeg"/></Relationships>

</file>

<file path=ppt/slides/_rels/slide7.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jpe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3.jpeg"/><Relationship Id="rId6" Type="http://schemas.openxmlformats.org/officeDocument/2006/relationships/image" Target="../media/image5.jpeg"/></Relationships>

</file>

<file path=ppt/slides/_rels/slide8.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4.jpeg"/><Relationship Id="rId3" Type="http://schemas.openxmlformats.org/officeDocument/2006/relationships/image" Target="../media/image2.png"/><Relationship Id="rId4" Type="http://schemas.openxmlformats.org/officeDocument/2006/relationships/image" Target="../media/image3.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jpeg"/><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19" name="训练营003.jpg" descr="训练营003.jpg"/>
          <p:cNvPicPr>
            <a:picLocks noChangeAspect="1"/>
          </p:cNvPicPr>
          <p:nvPr/>
        </p:nvPicPr>
        <p:blipFill>
          <a:blip r:embed="rId2">
            <a:extLst/>
          </a:blip>
          <a:stretch>
            <a:fillRect/>
          </a:stretch>
        </p:blipFill>
        <p:spPr>
          <a:xfrm>
            <a:off x="0" y="0"/>
            <a:ext cx="24384000" cy="13716000"/>
          </a:xfrm>
          <a:prstGeom prst="rect">
            <a:avLst/>
          </a:prstGeom>
          <a:ln w="12700">
            <a:miter lim="400000"/>
          </a:ln>
        </p:spPr>
      </p:pic>
      <p:grpSp>
        <p:nvGrpSpPr>
          <p:cNvPr id="122" name="How to Become A GEIO Pilot？…"/>
          <p:cNvGrpSpPr/>
          <p:nvPr/>
        </p:nvGrpSpPr>
        <p:grpSpPr>
          <a:xfrm>
            <a:off x="8794789" y="8153553"/>
            <a:ext cx="13617407" cy="4355403"/>
            <a:chOff x="0" y="0"/>
            <a:chExt cx="13617406" cy="4355402"/>
          </a:xfrm>
        </p:grpSpPr>
        <p:sp>
          <p:nvSpPr>
            <p:cNvPr id="121" name="How to Become A GEIO Pilot？…"/>
            <p:cNvSpPr txBox="1"/>
            <p:nvPr/>
          </p:nvSpPr>
          <p:spPr>
            <a:xfrm>
              <a:off x="101600" y="101600"/>
              <a:ext cx="13401507" cy="4012503"/>
            </a:xfrm>
            <a:prstGeom prst="rect">
              <a:avLst/>
            </a:prstGeom>
            <a:solidFill>
              <a:srgbClr val="2F4A89"/>
            </a:solidFill>
            <a:ln>
              <a:noFill/>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a:lnSpc>
                  <a:spcPct val="120000"/>
                </a:lnSpc>
                <a:defRPr sz="6000">
                  <a:solidFill>
                    <a:srgbClr val="FFFFFF"/>
                  </a:solidFill>
                </a:defRPr>
              </a:pPr>
            </a:p>
            <a:p>
              <a:pPr>
                <a:lnSpc>
                  <a:spcPct val="120000"/>
                </a:lnSpc>
                <a:defRPr sz="6500">
                  <a:solidFill>
                    <a:srgbClr val="FFFFFF"/>
                  </a:solidFill>
                </a:defRPr>
              </a:pPr>
              <a:r>
                <a:t>How to Become A GEIO Pilot？</a:t>
              </a:r>
            </a:p>
            <a:p>
              <a:pPr>
                <a:lnSpc>
                  <a:spcPct val="120000"/>
                </a:lnSpc>
                <a:defRPr sz="4000">
                  <a:solidFill>
                    <a:srgbClr val="FFFFFF"/>
                  </a:solidFill>
                </a:defRPr>
              </a:pPr>
              <a:r>
                <a:t>Lesson 3: Take Aim</a:t>
              </a:r>
            </a:p>
          </p:txBody>
        </p:sp>
        <p:pic>
          <p:nvPicPr>
            <p:cNvPr id="120" name="How to Become A GEIO Pilot？…" descr="How to Become A GEIO Pilot？…"/>
            <p:cNvPicPr>
              <a:picLocks noChangeAspect="0"/>
            </p:cNvPicPr>
            <p:nvPr/>
          </p:nvPicPr>
          <p:blipFill>
            <a:blip r:embed="rId3">
              <a:extLst/>
            </a:blip>
            <a:stretch>
              <a:fillRect/>
            </a:stretch>
          </p:blipFill>
          <p:spPr>
            <a:xfrm>
              <a:off x="0" y="-1"/>
              <a:ext cx="13617407" cy="4355404"/>
            </a:xfrm>
            <a:prstGeom prst="rect">
              <a:avLst/>
            </a:prstGeom>
            <a:effectLst/>
          </p:spPr>
        </p:pic>
      </p:grpSp>
    </p:spTree>
  </p:cSld>
  <p:clrMapOvr>
    <a:masterClrMapping/>
  </p:clrMapOvr>
  <p:transition xmlns:p14="http://schemas.microsoft.com/office/powerpoint/2010/main" spd="med" advClick="0" advTm="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xit" nodeType="clickEffect" presetSubtype="1" presetID="2" grpId="1" fill="hold">
                                  <p:stCondLst>
                                    <p:cond delay="0"/>
                                  </p:stCondLst>
                                  <p:iterate type="el" backwards="0">
                                    <p:tmAbs val="0"/>
                                  </p:iterate>
                                  <p:childTnLst>
                                    <p:anim calcmode="lin" valueType="num">
                                      <p:cBhvr>
                                        <p:cTn id="6" dur="1000" fill="hold"/>
                                        <p:tgtEl>
                                          <p:spTgt spid="122"/>
                                        </p:tgtEl>
                                        <p:attrNameLst>
                                          <p:attrName>ppt_x</p:attrName>
                                        </p:attrNameLst>
                                      </p:cBhvr>
                                      <p:tavLst>
                                        <p:tav tm="0">
                                          <p:val>
                                            <p:strVal val="ppt_x"/>
                                          </p:val>
                                        </p:tav>
                                        <p:tav tm="100000">
                                          <p:val>
                                            <p:strVal val="ppt_x"/>
                                          </p:val>
                                        </p:tav>
                                      </p:tavLst>
                                    </p:anim>
                                    <p:anim calcmode="lin" valueType="num">
                                      <p:cBhvr>
                                        <p:cTn id="7" dur="1000" fill="hold"/>
                                        <p:tgtEl>
                                          <p:spTgt spid="122"/>
                                        </p:tgtEl>
                                        <p:attrNameLst>
                                          <p:attrName>ppt_y</p:attrName>
                                        </p:attrNameLst>
                                      </p:cBhvr>
                                      <p:tavLst>
                                        <p:tav tm="0">
                                          <p:val>
                                            <p:strVal val="ppt_y"/>
                                          </p:val>
                                        </p:tav>
                                        <p:tav tm="100000">
                                          <p:val>
                                            <p:strVal val="0-ppt_h/2"/>
                                          </p:val>
                                        </p:tav>
                                      </p:tavLst>
                                    </p:anim>
                                    <p:set>
                                      <p:cBhvr>
                                        <p:cTn id="8" fill="hold">
                                          <p:stCondLst>
                                            <p:cond delay="999"/>
                                          </p:stCondLst>
                                        </p:cTn>
                                        <p:tgtEl>
                                          <p:spTgt spid="122"/>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22" grpId="1"/>
    </p:bldLst>
  </p:timing>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12" name="屏幕 改psd.jpg" descr="屏幕 改psd.jpg"/>
          <p:cNvPicPr>
            <a:picLocks noChangeAspect="1"/>
          </p:cNvPicPr>
          <p:nvPr/>
        </p:nvPicPr>
        <p:blipFill>
          <a:blip r:embed="rId2">
            <a:extLst/>
          </a:blip>
          <a:stretch>
            <a:fillRect/>
          </a:stretch>
        </p:blipFill>
        <p:spPr>
          <a:xfrm>
            <a:off x="-1" y="4344"/>
            <a:ext cx="24384001" cy="13707311"/>
          </a:xfrm>
          <a:prstGeom prst="rect">
            <a:avLst/>
          </a:prstGeom>
          <a:ln w="12700">
            <a:miter lim="400000"/>
          </a:ln>
        </p:spPr>
      </p:pic>
      <p:pic>
        <p:nvPicPr>
          <p:cNvPr id="213" name="IMG_4118.PNG" descr="IMG_4118.PNG"/>
          <p:cNvPicPr>
            <a:picLocks noChangeAspect="1"/>
          </p:cNvPicPr>
          <p:nvPr/>
        </p:nvPicPr>
        <p:blipFill>
          <a:blip r:embed="rId3">
            <a:extLst/>
          </a:blip>
          <a:stretch>
            <a:fillRect/>
          </a:stretch>
        </p:blipFill>
        <p:spPr>
          <a:xfrm>
            <a:off x="5966802" y="2333679"/>
            <a:ext cx="12450396" cy="6626523"/>
          </a:xfrm>
          <a:prstGeom prst="rect">
            <a:avLst/>
          </a:prstGeom>
          <a:ln w="12700">
            <a:miter lim="400000"/>
          </a:ln>
        </p:spPr>
      </p:pic>
      <p:pic>
        <p:nvPicPr>
          <p:cNvPr id="214" name="色彩主角 4.png" descr="色彩主角 4.png"/>
          <p:cNvPicPr>
            <a:picLocks noChangeAspect="1"/>
          </p:cNvPicPr>
          <p:nvPr/>
        </p:nvPicPr>
        <p:blipFill>
          <a:blip r:embed="rId4">
            <a:extLst/>
          </a:blip>
          <a:stretch>
            <a:fillRect/>
          </a:stretch>
        </p:blipFill>
        <p:spPr>
          <a:xfrm>
            <a:off x="17375714" y="2480522"/>
            <a:ext cx="6767211" cy="13716001"/>
          </a:xfrm>
          <a:prstGeom prst="rect">
            <a:avLst/>
          </a:prstGeom>
          <a:ln w="12700">
            <a:miter lim="400000"/>
          </a:ln>
        </p:spPr>
      </p:pic>
      <p:pic>
        <p:nvPicPr>
          <p:cNvPr id="215" name="V朘R$~3LVOWC{SUC4.png" descr="V朘R$~3LVOWC{SUC4.png"/>
          <p:cNvPicPr>
            <a:picLocks noChangeAspect="1"/>
          </p:cNvPicPr>
          <p:nvPr/>
        </p:nvPicPr>
        <p:blipFill>
          <a:blip r:embed="rId5">
            <a:extLst/>
          </a:blip>
          <a:stretch>
            <a:fillRect/>
          </a:stretch>
        </p:blipFill>
        <p:spPr>
          <a:xfrm>
            <a:off x="0" y="9377048"/>
            <a:ext cx="24384001" cy="4432301"/>
          </a:xfrm>
          <a:prstGeom prst="rect">
            <a:avLst/>
          </a:prstGeom>
          <a:ln w="12700">
            <a:miter lim="400000"/>
          </a:ln>
        </p:spPr>
      </p:pic>
      <p:sp>
        <p:nvSpPr>
          <p:cNvPr id="216" name="To control the head motion, we need to use the “Action” codes."/>
          <p:cNvSpPr txBox="1"/>
          <p:nvPr/>
        </p:nvSpPr>
        <p:spPr>
          <a:xfrm>
            <a:off x="3177486" y="11238616"/>
            <a:ext cx="18029028" cy="70916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nSpc>
                <a:spcPct val="150000"/>
              </a:lnSpc>
              <a:defRPr sz="4000">
                <a:solidFill>
                  <a:srgbClr val="41CAD0"/>
                </a:solidFill>
              </a:defRPr>
            </a:lvl1pPr>
          </a:lstStyle>
          <a:p>
            <a:pPr/>
            <a:r>
              <a:t>To control the head motion, we need to use the “Action” codes.</a:t>
            </a:r>
          </a:p>
        </p:txBody>
      </p:sp>
      <p:sp>
        <p:nvSpPr>
          <p:cNvPr id="217" name="矩形"/>
          <p:cNvSpPr/>
          <p:nvPr/>
        </p:nvSpPr>
        <p:spPr>
          <a:xfrm>
            <a:off x="6034328" y="4881845"/>
            <a:ext cx="1925416" cy="749301"/>
          </a:xfrm>
          <a:prstGeom prst="rect">
            <a:avLst/>
          </a:prstGeom>
          <a:ln w="63500">
            <a:solidFill>
              <a:srgbClr val="FF2600"/>
            </a:solidFill>
            <a:miter lim="400000"/>
          </a:ln>
        </p:spPr>
        <p:txBody>
          <a:bodyPr lIns="0" tIns="0" rIns="0" bIns="0" anchor="ctr"/>
          <a:lstStyle/>
          <a:p>
            <a:pPr>
              <a:defRPr b="0" sz="3200">
                <a:solidFill>
                  <a:srgbClr val="FFFFFF"/>
                </a:solidFill>
                <a:latin typeface="+mn-lt"/>
                <a:ea typeface="+mn-ea"/>
                <a:cs typeface="+mn-cs"/>
                <a:sym typeface="Helvetica Neue Medium"/>
              </a:defRPr>
            </a:pPr>
          </a:p>
        </p:txBody>
      </p:sp>
    </p:spTree>
  </p:cSld>
  <p:clrMapOvr>
    <a:masterClrMapping/>
  </p:clrMapOvr>
  <mc:AlternateContent xmlns:mc="http://schemas.openxmlformats.org/markup-compatibility/2006">
    <mc:Choice xmlns:p14="http://schemas.microsoft.com/office/powerpoint/2010/main" Requires="p14">
      <p:transition spd="fast" advClick="1" p14:dur="750">
        <p:wipe dir="r"/>
      </p:transition>
    </mc:Choice>
    <mc:Fallback>
      <p:transition spd="fast">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0" presetID="1" grpId="1" fill="hold">
                                  <p:stCondLst>
                                    <p:cond delay="0"/>
                                  </p:stCondLst>
                                  <p:iterate type="lt" backwards="0">
                                    <p:tmAbs val="100"/>
                                  </p:iterate>
                                  <p:childTnLst>
                                    <p:set>
                                      <p:cBhvr>
                                        <p:cTn id="6" fill="hold"/>
                                        <p:tgtEl>
                                          <p:spTgt spid="2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32" presetID="23" grpId="2" fill="hold">
                                  <p:stCondLst>
                                    <p:cond delay="0"/>
                                  </p:stCondLst>
                                  <p:iterate type="el" backwards="0">
                                    <p:tmAbs val="0"/>
                                  </p:iterate>
                                  <p:childTnLst>
                                    <p:set>
                                      <p:cBhvr>
                                        <p:cTn id="10" fill="hold"/>
                                        <p:tgtEl>
                                          <p:spTgt spid="217"/>
                                        </p:tgtEl>
                                        <p:attrNameLst>
                                          <p:attrName>style.visibility</p:attrName>
                                        </p:attrNameLst>
                                      </p:cBhvr>
                                      <p:to>
                                        <p:strVal val="visible"/>
                                      </p:to>
                                    </p:set>
                                    <p:anim calcmode="lin" valueType="num">
                                      <p:cBhvr>
                                        <p:cTn id="11" dur="1000" fill="hold"/>
                                        <p:tgtEl>
                                          <p:spTgt spid="217"/>
                                        </p:tgtEl>
                                        <p:attrNameLst>
                                          <p:attrName>ppt_w</p:attrName>
                                        </p:attrNameLst>
                                      </p:cBhvr>
                                      <p:tavLst>
                                        <p:tav tm="0">
                                          <p:val>
                                            <p:strVal val="4*#ppt_w"/>
                                          </p:val>
                                        </p:tav>
                                        <p:tav tm="100000">
                                          <p:val>
                                            <p:strVal val="#ppt_w"/>
                                          </p:val>
                                        </p:tav>
                                      </p:tavLst>
                                    </p:anim>
                                    <p:anim calcmode="lin" valueType="num">
                                      <p:cBhvr>
                                        <p:cTn id="12" dur="1000" fill="hold"/>
                                        <p:tgtEl>
                                          <p:spTgt spid="217"/>
                                        </p:tgtEl>
                                        <p:attrNameLst>
                                          <p:attrName>ppt_h</p:attrName>
                                        </p:attrNameLst>
                                      </p:cBhvr>
                                      <p:tavLst>
                                        <p:tav tm="0">
                                          <p:val>
                                            <p:strVal val="4*#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8" presetID="22" grpId="3" fill="hold">
                                  <p:stCondLst>
                                    <p:cond delay="0"/>
                                  </p:stCondLst>
                                  <p:iterate type="el" backwards="0">
                                    <p:tmAbs val="0"/>
                                  </p:iterate>
                                  <p:childTnLst>
                                    <p:set>
                                      <p:cBhvr>
                                        <p:cTn id="16" fill="hold"/>
                                        <p:tgtEl>
                                          <p:spTgt spid="213"/>
                                        </p:tgtEl>
                                        <p:attrNameLst>
                                          <p:attrName>style.visibility</p:attrName>
                                        </p:attrNameLst>
                                      </p:cBhvr>
                                      <p:to>
                                        <p:strVal val="visible"/>
                                      </p:to>
                                    </p:set>
                                    <p:animEffect filter="wipe(left)" transition="in">
                                      <p:cBhvr>
                                        <p:cTn id="17" dur="1000"/>
                                        <p:tgtEl>
                                          <p:spTgt spid="21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16" grpId="1"/>
      <p:bldP build="whole" bldLvl="1" animBg="1" rev="0" advAuto="0" spid="217" grpId="2"/>
      <p:bldP build="whole" bldLvl="1" animBg="1" rev="0" advAuto="0" spid="213" grpId="3"/>
    </p:bldLst>
  </p:timing>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19" name="IMG_4120.PNG" descr="IMG_4120.PNG"/>
          <p:cNvPicPr>
            <a:picLocks noChangeAspect="1"/>
          </p:cNvPicPr>
          <p:nvPr/>
        </p:nvPicPr>
        <p:blipFill>
          <a:blip r:embed="rId2">
            <a:extLst/>
          </a:blip>
          <a:stretch>
            <a:fillRect/>
          </a:stretch>
        </p:blipFill>
        <p:spPr>
          <a:xfrm>
            <a:off x="0" y="369004"/>
            <a:ext cx="24384001" cy="12977992"/>
          </a:xfrm>
          <a:prstGeom prst="rect">
            <a:avLst/>
          </a:prstGeom>
          <a:ln w="12700">
            <a:miter lim="400000"/>
          </a:ln>
        </p:spPr>
      </p:pic>
      <p:sp>
        <p:nvSpPr>
          <p:cNvPr id="220" name="矩形"/>
          <p:cNvSpPr/>
          <p:nvPr/>
        </p:nvSpPr>
        <p:spPr>
          <a:xfrm>
            <a:off x="4268912" y="2471253"/>
            <a:ext cx="7850843" cy="6841644"/>
          </a:xfrm>
          <a:prstGeom prst="rect">
            <a:avLst/>
          </a:prstGeom>
          <a:ln w="63500">
            <a:solidFill>
              <a:srgbClr val="FF2600"/>
            </a:solidFill>
            <a:miter lim="400000"/>
          </a:ln>
        </p:spPr>
        <p:txBody>
          <a:bodyPr lIns="0" tIns="0" rIns="0" bIns="0" anchor="ctr"/>
          <a:lstStyle/>
          <a:p>
            <a:pPr>
              <a:defRPr b="0" sz="3200">
                <a:solidFill>
                  <a:srgbClr val="FFFFFF"/>
                </a:solidFill>
                <a:latin typeface="+mn-lt"/>
                <a:ea typeface="+mn-ea"/>
                <a:cs typeface="+mn-cs"/>
                <a:sym typeface="Helvetica Neue Medium"/>
              </a:defRPr>
            </a:pPr>
          </a:p>
        </p:txBody>
      </p:sp>
      <p:sp>
        <p:nvSpPr>
          <p:cNvPr id="221" name="矩形"/>
          <p:cNvSpPr/>
          <p:nvPr/>
        </p:nvSpPr>
        <p:spPr>
          <a:xfrm>
            <a:off x="4275890" y="9362282"/>
            <a:ext cx="3255990" cy="2953580"/>
          </a:xfrm>
          <a:prstGeom prst="rect">
            <a:avLst/>
          </a:prstGeom>
          <a:ln w="63500">
            <a:solidFill>
              <a:srgbClr val="0433FF"/>
            </a:solidFill>
            <a:miter lim="400000"/>
          </a:ln>
        </p:spPr>
        <p:txBody>
          <a:bodyPr lIns="0" tIns="0" rIns="0" bIns="0" anchor="ctr"/>
          <a:lstStyle/>
          <a:p>
            <a:pPr>
              <a:defRPr b="0" sz="3200">
                <a:solidFill>
                  <a:srgbClr val="FFFFFF"/>
                </a:solidFill>
                <a:latin typeface="+mn-lt"/>
                <a:ea typeface="+mn-ea"/>
                <a:cs typeface="+mn-cs"/>
                <a:sym typeface="Helvetica Neue Medium"/>
              </a:defRPr>
            </a:pPr>
          </a:p>
        </p:txBody>
      </p:sp>
      <p:sp>
        <p:nvSpPr>
          <p:cNvPr id="222" name="矩形"/>
          <p:cNvSpPr/>
          <p:nvPr/>
        </p:nvSpPr>
        <p:spPr>
          <a:xfrm>
            <a:off x="4275890" y="12367624"/>
            <a:ext cx="4853027" cy="686044"/>
          </a:xfrm>
          <a:prstGeom prst="rect">
            <a:avLst/>
          </a:prstGeom>
          <a:ln w="63500">
            <a:solidFill>
              <a:srgbClr val="942192"/>
            </a:solidFill>
            <a:miter lim="400000"/>
          </a:ln>
        </p:spPr>
        <p:txBody>
          <a:bodyPr lIns="0" tIns="0" rIns="0" bIns="0" anchor="ctr"/>
          <a:lstStyle/>
          <a:p>
            <a:pPr>
              <a:defRPr b="0" sz="3200">
                <a:solidFill>
                  <a:srgbClr val="FFFFFF"/>
                </a:solidFill>
                <a:latin typeface="+mn-lt"/>
                <a:ea typeface="+mn-ea"/>
                <a:cs typeface="+mn-cs"/>
                <a:sym typeface="Helvetica Neue Medium"/>
              </a:defRPr>
            </a:pPr>
          </a:p>
        </p:txBody>
      </p:sp>
      <p:sp>
        <p:nvSpPr>
          <p:cNvPr id="223" name="线条"/>
          <p:cNvSpPr/>
          <p:nvPr/>
        </p:nvSpPr>
        <p:spPr>
          <a:xfrm flipH="1">
            <a:off x="12175643" y="5892074"/>
            <a:ext cx="1648986" cy="1"/>
          </a:xfrm>
          <a:prstGeom prst="line">
            <a:avLst/>
          </a:prstGeom>
          <a:ln w="63500">
            <a:solidFill>
              <a:srgbClr val="FF2600"/>
            </a:solidFill>
            <a:miter lim="400000"/>
            <a:tailEnd type="triangle"/>
          </a:ln>
        </p:spPr>
        <p:txBody>
          <a:bodyPr lIns="0" tIns="0" rIns="0" bIns="0" anchor="ctr"/>
          <a:lstStyle/>
          <a:p>
            <a:pPr>
              <a:defRPr b="0" sz="3200">
                <a:solidFill>
                  <a:srgbClr val="FFFFFF"/>
                </a:solidFill>
                <a:latin typeface="+mn-lt"/>
                <a:ea typeface="+mn-ea"/>
                <a:cs typeface="+mn-cs"/>
                <a:sym typeface="Helvetica Neue Medium"/>
              </a:defRPr>
            </a:pPr>
          </a:p>
        </p:txBody>
      </p:sp>
      <p:sp>
        <p:nvSpPr>
          <p:cNvPr id="224" name="线条"/>
          <p:cNvSpPr/>
          <p:nvPr/>
        </p:nvSpPr>
        <p:spPr>
          <a:xfrm flipH="1">
            <a:off x="7601079" y="10839072"/>
            <a:ext cx="5710258" cy="1"/>
          </a:xfrm>
          <a:prstGeom prst="line">
            <a:avLst/>
          </a:prstGeom>
          <a:ln w="63500">
            <a:solidFill>
              <a:srgbClr val="0433FF"/>
            </a:solidFill>
            <a:miter lim="400000"/>
            <a:tailEnd type="triangle"/>
          </a:ln>
        </p:spPr>
        <p:txBody>
          <a:bodyPr lIns="0" tIns="0" rIns="0" bIns="0" anchor="ctr"/>
          <a:lstStyle/>
          <a:p>
            <a:pPr>
              <a:defRPr b="0" sz="3200">
                <a:solidFill>
                  <a:srgbClr val="FFFFFF"/>
                </a:solidFill>
                <a:latin typeface="+mn-lt"/>
                <a:ea typeface="+mn-ea"/>
                <a:cs typeface="+mn-cs"/>
                <a:sym typeface="Helvetica Neue Medium"/>
              </a:defRPr>
            </a:pPr>
          </a:p>
        </p:txBody>
      </p:sp>
      <p:sp>
        <p:nvSpPr>
          <p:cNvPr id="225" name="线条"/>
          <p:cNvSpPr/>
          <p:nvPr/>
        </p:nvSpPr>
        <p:spPr>
          <a:xfrm flipH="1">
            <a:off x="9203216" y="12710645"/>
            <a:ext cx="4103020" cy="1"/>
          </a:xfrm>
          <a:prstGeom prst="line">
            <a:avLst/>
          </a:prstGeom>
          <a:ln w="63500">
            <a:solidFill>
              <a:srgbClr val="942192"/>
            </a:solidFill>
            <a:miter lim="400000"/>
            <a:tailEnd type="triangle"/>
          </a:ln>
        </p:spPr>
        <p:txBody>
          <a:bodyPr lIns="0" tIns="0" rIns="0" bIns="0" anchor="ctr"/>
          <a:lstStyle/>
          <a:p>
            <a:pPr>
              <a:defRPr b="0" sz="3200">
                <a:solidFill>
                  <a:srgbClr val="FFFFFF"/>
                </a:solidFill>
                <a:latin typeface="+mn-lt"/>
                <a:ea typeface="+mn-ea"/>
                <a:cs typeface="+mn-cs"/>
                <a:sym typeface="Helvetica Neue Medium"/>
              </a:defRPr>
            </a:pPr>
          </a:p>
        </p:txBody>
      </p:sp>
      <p:sp>
        <p:nvSpPr>
          <p:cNvPr id="226" name="Combat settings"/>
          <p:cNvSpPr txBox="1"/>
          <p:nvPr/>
        </p:nvSpPr>
        <p:spPr>
          <a:xfrm>
            <a:off x="13844085" y="5537492"/>
            <a:ext cx="4120897" cy="7091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4000">
                <a:solidFill>
                  <a:srgbClr val="FF2600"/>
                </a:solidFill>
              </a:defRPr>
            </a:lvl1pPr>
          </a:lstStyle>
          <a:p>
            <a:pPr/>
            <a:r>
              <a:t>Combat settings</a:t>
            </a:r>
          </a:p>
        </p:txBody>
      </p:sp>
      <p:sp>
        <p:nvSpPr>
          <p:cNvPr id="227" name="Head motion"/>
          <p:cNvSpPr txBox="1"/>
          <p:nvPr/>
        </p:nvSpPr>
        <p:spPr>
          <a:xfrm>
            <a:off x="13348785" y="10484490"/>
            <a:ext cx="3217673" cy="70916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4000">
                <a:solidFill>
                  <a:srgbClr val="0433FF"/>
                </a:solidFill>
              </a:defRPr>
            </a:lvl1pPr>
          </a:lstStyle>
          <a:p>
            <a:pPr/>
            <a:r>
              <a:t>Head motion</a:t>
            </a:r>
          </a:p>
        </p:txBody>
      </p:sp>
      <p:sp>
        <p:nvSpPr>
          <p:cNvPr id="228" name="Animations display"/>
          <p:cNvSpPr txBox="1"/>
          <p:nvPr/>
        </p:nvSpPr>
        <p:spPr>
          <a:xfrm>
            <a:off x="13348785" y="12356063"/>
            <a:ext cx="4692905" cy="7091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4000">
                <a:solidFill>
                  <a:srgbClr val="942192"/>
                </a:solidFill>
              </a:defRPr>
            </a:lvl1pPr>
          </a:lstStyle>
          <a:p>
            <a:pPr/>
            <a:r>
              <a:t>Animations display</a:t>
            </a:r>
          </a:p>
        </p:txBody>
      </p:sp>
    </p:spTree>
  </p:cSld>
  <p:clrMapOvr>
    <a:masterClrMapping/>
  </p:clrMapOvr>
  <mc:AlternateContent xmlns:mc="http://schemas.openxmlformats.org/markup-compatibility/2006">
    <mc:Choice xmlns:p14="http://schemas.microsoft.com/office/powerpoint/2010/main" Requires="p14">
      <p:transition spd="fast" advClick="1" p14:dur="750">
        <p:wipe dir="r"/>
      </p:transition>
    </mc:Choice>
    <mc:Fallback>
      <p:transition spd="fast">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32" presetID="23" grpId="1" fill="hold">
                                  <p:stCondLst>
                                    <p:cond delay="0"/>
                                  </p:stCondLst>
                                  <p:iterate type="el" backwards="0">
                                    <p:tmAbs val="0"/>
                                  </p:iterate>
                                  <p:childTnLst>
                                    <p:set>
                                      <p:cBhvr>
                                        <p:cTn id="6" fill="hold"/>
                                        <p:tgtEl>
                                          <p:spTgt spid="220"/>
                                        </p:tgtEl>
                                        <p:attrNameLst>
                                          <p:attrName>style.visibility</p:attrName>
                                        </p:attrNameLst>
                                      </p:cBhvr>
                                      <p:to>
                                        <p:strVal val="visible"/>
                                      </p:to>
                                    </p:set>
                                    <p:anim calcmode="lin" valueType="num">
                                      <p:cBhvr>
                                        <p:cTn id="7" dur="1000" fill="hold"/>
                                        <p:tgtEl>
                                          <p:spTgt spid="220"/>
                                        </p:tgtEl>
                                        <p:attrNameLst>
                                          <p:attrName>ppt_w</p:attrName>
                                        </p:attrNameLst>
                                      </p:cBhvr>
                                      <p:tavLst>
                                        <p:tav tm="0">
                                          <p:val>
                                            <p:strVal val="4*#ppt_w"/>
                                          </p:val>
                                        </p:tav>
                                        <p:tav tm="100000">
                                          <p:val>
                                            <p:strVal val="#ppt_w"/>
                                          </p:val>
                                        </p:tav>
                                      </p:tavLst>
                                    </p:anim>
                                    <p:anim calcmode="lin" valueType="num">
                                      <p:cBhvr>
                                        <p:cTn id="8" dur="1000" fill="hold"/>
                                        <p:tgtEl>
                                          <p:spTgt spid="220"/>
                                        </p:tgtEl>
                                        <p:attrNameLst>
                                          <p:attrName>ppt_h</p:attrName>
                                        </p:attrNameLst>
                                      </p:cBhvr>
                                      <p:tavLst>
                                        <p:tav tm="0">
                                          <p:val>
                                            <p:strVal val="4*#ppt_h"/>
                                          </p:val>
                                        </p:tav>
                                        <p:tav tm="100000">
                                          <p:val>
                                            <p:strVal val="#ppt_h"/>
                                          </p:val>
                                        </p:tav>
                                      </p:tavLst>
                                    </p:anim>
                                  </p:childTnLst>
                                </p:cTn>
                              </p:par>
                            </p:childTnLst>
                          </p:cTn>
                        </p:par>
                        <p:par>
                          <p:cTn id="9" fill="hold">
                            <p:stCondLst>
                              <p:cond delay="1000"/>
                            </p:stCondLst>
                            <p:childTnLst>
                              <p:par>
                                <p:cTn id="10" presetClass="entr" nodeType="afterEffect" presetSubtype="32" presetID="23" grpId="2" fill="hold">
                                  <p:stCondLst>
                                    <p:cond delay="0"/>
                                  </p:stCondLst>
                                  <p:iterate type="el" backwards="0">
                                    <p:tmAbs val="0"/>
                                  </p:iterate>
                                  <p:childTnLst>
                                    <p:set>
                                      <p:cBhvr>
                                        <p:cTn id="11" fill="hold"/>
                                        <p:tgtEl>
                                          <p:spTgt spid="223"/>
                                        </p:tgtEl>
                                        <p:attrNameLst>
                                          <p:attrName>style.visibility</p:attrName>
                                        </p:attrNameLst>
                                      </p:cBhvr>
                                      <p:to>
                                        <p:strVal val="visible"/>
                                      </p:to>
                                    </p:set>
                                    <p:anim calcmode="lin" valueType="num">
                                      <p:cBhvr>
                                        <p:cTn id="12" dur="1000" fill="hold"/>
                                        <p:tgtEl>
                                          <p:spTgt spid="223"/>
                                        </p:tgtEl>
                                        <p:attrNameLst>
                                          <p:attrName>ppt_w</p:attrName>
                                        </p:attrNameLst>
                                      </p:cBhvr>
                                      <p:tavLst>
                                        <p:tav tm="0">
                                          <p:val>
                                            <p:strVal val="4*#ppt_w"/>
                                          </p:val>
                                        </p:tav>
                                        <p:tav tm="100000">
                                          <p:val>
                                            <p:strVal val="#ppt_w"/>
                                          </p:val>
                                        </p:tav>
                                      </p:tavLst>
                                    </p:anim>
                                    <p:anim calcmode="lin" valueType="num">
                                      <p:cBhvr>
                                        <p:cTn id="13" dur="1000" fill="hold"/>
                                        <p:tgtEl>
                                          <p:spTgt spid="223"/>
                                        </p:tgtEl>
                                        <p:attrNameLst>
                                          <p:attrName>ppt_h</p:attrName>
                                        </p:attrNameLst>
                                      </p:cBhvr>
                                      <p:tavLst>
                                        <p:tav tm="0">
                                          <p:val>
                                            <p:strVal val="4*#ppt_h"/>
                                          </p:val>
                                        </p:tav>
                                        <p:tav tm="100000">
                                          <p:val>
                                            <p:strVal val="#ppt_h"/>
                                          </p:val>
                                        </p:tav>
                                      </p:tavLst>
                                    </p:anim>
                                  </p:childTnLst>
                                </p:cTn>
                              </p:par>
                            </p:childTnLst>
                          </p:cTn>
                        </p:par>
                        <p:par>
                          <p:cTn id="14" fill="hold">
                            <p:stCondLst>
                              <p:cond delay="2000"/>
                            </p:stCondLst>
                            <p:childTnLst>
                              <p:par>
                                <p:cTn id="15" presetClass="entr" nodeType="afterEffect" presetSubtype="0" presetID="1" grpId="3" fill="hold">
                                  <p:stCondLst>
                                    <p:cond delay="0"/>
                                  </p:stCondLst>
                                  <p:iterate type="lt" backwards="0">
                                    <p:tmAbs val="100"/>
                                  </p:iterate>
                                  <p:childTnLst>
                                    <p:set>
                                      <p:cBhvr>
                                        <p:cTn id="16" fill="hold"/>
                                        <p:tgtEl>
                                          <p:spTgt spid="22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32" presetID="23" grpId="4" fill="hold">
                                  <p:stCondLst>
                                    <p:cond delay="0"/>
                                  </p:stCondLst>
                                  <p:iterate type="el" backwards="0">
                                    <p:tmAbs val="0"/>
                                  </p:iterate>
                                  <p:childTnLst>
                                    <p:set>
                                      <p:cBhvr>
                                        <p:cTn id="20" fill="hold"/>
                                        <p:tgtEl>
                                          <p:spTgt spid="221"/>
                                        </p:tgtEl>
                                        <p:attrNameLst>
                                          <p:attrName>style.visibility</p:attrName>
                                        </p:attrNameLst>
                                      </p:cBhvr>
                                      <p:to>
                                        <p:strVal val="visible"/>
                                      </p:to>
                                    </p:set>
                                    <p:anim calcmode="lin" valueType="num">
                                      <p:cBhvr>
                                        <p:cTn id="21" dur="1000" fill="hold"/>
                                        <p:tgtEl>
                                          <p:spTgt spid="221"/>
                                        </p:tgtEl>
                                        <p:attrNameLst>
                                          <p:attrName>ppt_w</p:attrName>
                                        </p:attrNameLst>
                                      </p:cBhvr>
                                      <p:tavLst>
                                        <p:tav tm="0">
                                          <p:val>
                                            <p:strVal val="4*#ppt_w"/>
                                          </p:val>
                                        </p:tav>
                                        <p:tav tm="100000">
                                          <p:val>
                                            <p:strVal val="#ppt_w"/>
                                          </p:val>
                                        </p:tav>
                                      </p:tavLst>
                                    </p:anim>
                                    <p:anim calcmode="lin" valueType="num">
                                      <p:cBhvr>
                                        <p:cTn id="22" dur="1000" fill="hold"/>
                                        <p:tgtEl>
                                          <p:spTgt spid="221"/>
                                        </p:tgtEl>
                                        <p:attrNameLst>
                                          <p:attrName>ppt_h</p:attrName>
                                        </p:attrNameLst>
                                      </p:cBhvr>
                                      <p:tavLst>
                                        <p:tav tm="0">
                                          <p:val>
                                            <p:strVal val="4*#ppt_h"/>
                                          </p:val>
                                        </p:tav>
                                        <p:tav tm="100000">
                                          <p:val>
                                            <p:strVal val="#ppt_h"/>
                                          </p:val>
                                        </p:tav>
                                      </p:tavLst>
                                    </p:anim>
                                  </p:childTnLst>
                                </p:cTn>
                              </p:par>
                            </p:childTnLst>
                          </p:cTn>
                        </p:par>
                        <p:par>
                          <p:cTn id="23" fill="hold">
                            <p:stCondLst>
                              <p:cond delay="1000"/>
                            </p:stCondLst>
                            <p:childTnLst>
                              <p:par>
                                <p:cTn id="24" presetClass="entr" nodeType="afterEffect" presetSubtype="32" presetID="23" grpId="5" fill="hold">
                                  <p:stCondLst>
                                    <p:cond delay="0"/>
                                  </p:stCondLst>
                                  <p:iterate type="el" backwards="0">
                                    <p:tmAbs val="0"/>
                                  </p:iterate>
                                  <p:childTnLst>
                                    <p:set>
                                      <p:cBhvr>
                                        <p:cTn id="25" fill="hold"/>
                                        <p:tgtEl>
                                          <p:spTgt spid="224"/>
                                        </p:tgtEl>
                                        <p:attrNameLst>
                                          <p:attrName>style.visibility</p:attrName>
                                        </p:attrNameLst>
                                      </p:cBhvr>
                                      <p:to>
                                        <p:strVal val="visible"/>
                                      </p:to>
                                    </p:set>
                                    <p:anim calcmode="lin" valueType="num">
                                      <p:cBhvr>
                                        <p:cTn id="26" dur="1000" fill="hold"/>
                                        <p:tgtEl>
                                          <p:spTgt spid="224"/>
                                        </p:tgtEl>
                                        <p:attrNameLst>
                                          <p:attrName>ppt_w</p:attrName>
                                        </p:attrNameLst>
                                      </p:cBhvr>
                                      <p:tavLst>
                                        <p:tav tm="0">
                                          <p:val>
                                            <p:strVal val="4*#ppt_w"/>
                                          </p:val>
                                        </p:tav>
                                        <p:tav tm="100000">
                                          <p:val>
                                            <p:strVal val="#ppt_w"/>
                                          </p:val>
                                        </p:tav>
                                      </p:tavLst>
                                    </p:anim>
                                    <p:anim calcmode="lin" valueType="num">
                                      <p:cBhvr>
                                        <p:cTn id="27" dur="1000" fill="hold"/>
                                        <p:tgtEl>
                                          <p:spTgt spid="224"/>
                                        </p:tgtEl>
                                        <p:attrNameLst>
                                          <p:attrName>ppt_h</p:attrName>
                                        </p:attrNameLst>
                                      </p:cBhvr>
                                      <p:tavLst>
                                        <p:tav tm="0">
                                          <p:val>
                                            <p:strVal val="4*#ppt_h"/>
                                          </p:val>
                                        </p:tav>
                                        <p:tav tm="100000">
                                          <p:val>
                                            <p:strVal val="#ppt_h"/>
                                          </p:val>
                                        </p:tav>
                                      </p:tavLst>
                                    </p:anim>
                                  </p:childTnLst>
                                </p:cTn>
                              </p:par>
                            </p:childTnLst>
                          </p:cTn>
                        </p:par>
                        <p:par>
                          <p:cTn id="28" fill="hold">
                            <p:stCondLst>
                              <p:cond delay="2000"/>
                            </p:stCondLst>
                            <p:childTnLst>
                              <p:par>
                                <p:cTn id="29" presetClass="entr" nodeType="afterEffect" presetSubtype="0" presetID="1" grpId="6" fill="hold">
                                  <p:stCondLst>
                                    <p:cond delay="0"/>
                                  </p:stCondLst>
                                  <p:iterate type="lt" backwards="0">
                                    <p:tmAbs val="100"/>
                                  </p:iterate>
                                  <p:childTnLst>
                                    <p:set>
                                      <p:cBhvr>
                                        <p:cTn id="30" fill="hold"/>
                                        <p:tgtEl>
                                          <p:spTgt spid="22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Class="entr" nodeType="clickEffect" presetSubtype="32" presetID="23" grpId="7" fill="hold">
                                  <p:stCondLst>
                                    <p:cond delay="0"/>
                                  </p:stCondLst>
                                  <p:iterate type="el" backwards="0">
                                    <p:tmAbs val="0"/>
                                  </p:iterate>
                                  <p:childTnLst>
                                    <p:set>
                                      <p:cBhvr>
                                        <p:cTn id="34" fill="hold"/>
                                        <p:tgtEl>
                                          <p:spTgt spid="222"/>
                                        </p:tgtEl>
                                        <p:attrNameLst>
                                          <p:attrName>style.visibility</p:attrName>
                                        </p:attrNameLst>
                                      </p:cBhvr>
                                      <p:to>
                                        <p:strVal val="visible"/>
                                      </p:to>
                                    </p:set>
                                    <p:anim calcmode="lin" valueType="num">
                                      <p:cBhvr>
                                        <p:cTn id="35" dur="1000" fill="hold"/>
                                        <p:tgtEl>
                                          <p:spTgt spid="222"/>
                                        </p:tgtEl>
                                        <p:attrNameLst>
                                          <p:attrName>ppt_w</p:attrName>
                                        </p:attrNameLst>
                                      </p:cBhvr>
                                      <p:tavLst>
                                        <p:tav tm="0">
                                          <p:val>
                                            <p:strVal val="4*#ppt_w"/>
                                          </p:val>
                                        </p:tav>
                                        <p:tav tm="100000">
                                          <p:val>
                                            <p:strVal val="#ppt_w"/>
                                          </p:val>
                                        </p:tav>
                                      </p:tavLst>
                                    </p:anim>
                                    <p:anim calcmode="lin" valueType="num">
                                      <p:cBhvr>
                                        <p:cTn id="36" dur="1000" fill="hold"/>
                                        <p:tgtEl>
                                          <p:spTgt spid="222"/>
                                        </p:tgtEl>
                                        <p:attrNameLst>
                                          <p:attrName>ppt_h</p:attrName>
                                        </p:attrNameLst>
                                      </p:cBhvr>
                                      <p:tavLst>
                                        <p:tav tm="0">
                                          <p:val>
                                            <p:strVal val="4*#ppt_h"/>
                                          </p:val>
                                        </p:tav>
                                        <p:tav tm="100000">
                                          <p:val>
                                            <p:strVal val="#ppt_h"/>
                                          </p:val>
                                        </p:tav>
                                      </p:tavLst>
                                    </p:anim>
                                  </p:childTnLst>
                                </p:cTn>
                              </p:par>
                            </p:childTnLst>
                          </p:cTn>
                        </p:par>
                        <p:par>
                          <p:cTn id="37" fill="hold">
                            <p:stCondLst>
                              <p:cond delay="1000"/>
                            </p:stCondLst>
                            <p:childTnLst>
                              <p:par>
                                <p:cTn id="38" presetClass="entr" nodeType="afterEffect" presetSubtype="32" presetID="23" grpId="8" fill="hold">
                                  <p:stCondLst>
                                    <p:cond delay="0"/>
                                  </p:stCondLst>
                                  <p:iterate type="el" backwards="0">
                                    <p:tmAbs val="0"/>
                                  </p:iterate>
                                  <p:childTnLst>
                                    <p:set>
                                      <p:cBhvr>
                                        <p:cTn id="39" fill="hold"/>
                                        <p:tgtEl>
                                          <p:spTgt spid="225"/>
                                        </p:tgtEl>
                                        <p:attrNameLst>
                                          <p:attrName>style.visibility</p:attrName>
                                        </p:attrNameLst>
                                      </p:cBhvr>
                                      <p:to>
                                        <p:strVal val="visible"/>
                                      </p:to>
                                    </p:set>
                                    <p:anim calcmode="lin" valueType="num">
                                      <p:cBhvr>
                                        <p:cTn id="40" dur="1000" fill="hold"/>
                                        <p:tgtEl>
                                          <p:spTgt spid="225"/>
                                        </p:tgtEl>
                                        <p:attrNameLst>
                                          <p:attrName>ppt_w</p:attrName>
                                        </p:attrNameLst>
                                      </p:cBhvr>
                                      <p:tavLst>
                                        <p:tav tm="0">
                                          <p:val>
                                            <p:strVal val="4*#ppt_w"/>
                                          </p:val>
                                        </p:tav>
                                        <p:tav tm="100000">
                                          <p:val>
                                            <p:strVal val="#ppt_w"/>
                                          </p:val>
                                        </p:tav>
                                      </p:tavLst>
                                    </p:anim>
                                    <p:anim calcmode="lin" valueType="num">
                                      <p:cBhvr>
                                        <p:cTn id="41" dur="1000" fill="hold"/>
                                        <p:tgtEl>
                                          <p:spTgt spid="225"/>
                                        </p:tgtEl>
                                        <p:attrNameLst>
                                          <p:attrName>ppt_h</p:attrName>
                                        </p:attrNameLst>
                                      </p:cBhvr>
                                      <p:tavLst>
                                        <p:tav tm="0">
                                          <p:val>
                                            <p:strVal val="4*#ppt_h"/>
                                          </p:val>
                                        </p:tav>
                                        <p:tav tm="100000">
                                          <p:val>
                                            <p:strVal val="#ppt_h"/>
                                          </p:val>
                                        </p:tav>
                                      </p:tavLst>
                                    </p:anim>
                                  </p:childTnLst>
                                </p:cTn>
                              </p:par>
                            </p:childTnLst>
                          </p:cTn>
                        </p:par>
                        <p:par>
                          <p:cTn id="42" fill="hold">
                            <p:stCondLst>
                              <p:cond delay="2000"/>
                            </p:stCondLst>
                            <p:childTnLst>
                              <p:par>
                                <p:cTn id="43" presetClass="entr" nodeType="afterEffect" presetSubtype="0" presetID="1" grpId="9" fill="hold">
                                  <p:stCondLst>
                                    <p:cond delay="0"/>
                                  </p:stCondLst>
                                  <p:iterate type="lt" backwards="0">
                                    <p:tmAbs val="100"/>
                                  </p:iterate>
                                  <p:childTnLst>
                                    <p:set>
                                      <p:cBhvr>
                                        <p:cTn id="44" fill="hold"/>
                                        <p:tgtEl>
                                          <p:spTgt spid="22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22" grpId="7"/>
      <p:bldP build="whole" bldLvl="1" animBg="1" rev="0" advAuto="0" spid="226" grpId="3"/>
      <p:bldP build="whole" bldLvl="1" animBg="1" rev="0" advAuto="0" spid="225" grpId="8"/>
      <p:bldP build="whole" bldLvl="1" animBg="1" rev="0" advAuto="0" spid="228" grpId="9"/>
      <p:bldP build="whole" bldLvl="1" animBg="1" rev="0" advAuto="0" spid="224" grpId="5"/>
      <p:bldP build="whole" bldLvl="1" animBg="1" rev="0" advAuto="0" spid="221" grpId="4"/>
      <p:bldP build="whole" bldLvl="1" animBg="1" rev="0" advAuto="0" spid="223" grpId="2"/>
      <p:bldP build="whole" bldLvl="1" animBg="1" rev="0" advAuto="0" spid="220" grpId="1"/>
      <p:bldP build="whole" bldLvl="1" animBg="1" rev="0" advAuto="0" spid="227" grpId="6"/>
    </p:bldLst>
  </p:timing>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30" name="屏幕 改psd.jpg" descr="屏幕 改psd.jpg"/>
          <p:cNvPicPr>
            <a:picLocks noChangeAspect="1"/>
          </p:cNvPicPr>
          <p:nvPr/>
        </p:nvPicPr>
        <p:blipFill>
          <a:blip r:embed="rId2">
            <a:extLst/>
          </a:blip>
          <a:stretch>
            <a:fillRect/>
          </a:stretch>
        </p:blipFill>
        <p:spPr>
          <a:xfrm>
            <a:off x="-1" y="4344"/>
            <a:ext cx="24384001" cy="13707311"/>
          </a:xfrm>
          <a:prstGeom prst="rect">
            <a:avLst/>
          </a:prstGeom>
          <a:ln w="12700">
            <a:miter lim="400000"/>
          </a:ln>
        </p:spPr>
      </p:pic>
      <p:pic>
        <p:nvPicPr>
          <p:cNvPr id="231" name="色彩主角 4.png" descr="色彩主角 4.png"/>
          <p:cNvPicPr>
            <a:picLocks noChangeAspect="1"/>
          </p:cNvPicPr>
          <p:nvPr/>
        </p:nvPicPr>
        <p:blipFill>
          <a:blip r:embed="rId3">
            <a:extLst/>
          </a:blip>
          <a:stretch>
            <a:fillRect/>
          </a:stretch>
        </p:blipFill>
        <p:spPr>
          <a:xfrm>
            <a:off x="17375714" y="2480522"/>
            <a:ext cx="6767211" cy="13716001"/>
          </a:xfrm>
          <a:prstGeom prst="rect">
            <a:avLst/>
          </a:prstGeom>
          <a:ln w="12700">
            <a:miter lim="400000"/>
          </a:ln>
        </p:spPr>
      </p:pic>
      <p:pic>
        <p:nvPicPr>
          <p:cNvPr id="232" name="V朘R$~3LVOWC{SUC4.png" descr="V朘R$~3LVOWC{SUC4.png"/>
          <p:cNvPicPr>
            <a:picLocks noChangeAspect="1"/>
          </p:cNvPicPr>
          <p:nvPr/>
        </p:nvPicPr>
        <p:blipFill>
          <a:blip r:embed="rId4">
            <a:extLst/>
          </a:blip>
          <a:stretch>
            <a:fillRect/>
          </a:stretch>
        </p:blipFill>
        <p:spPr>
          <a:xfrm>
            <a:off x="0" y="9377048"/>
            <a:ext cx="24384001" cy="4432301"/>
          </a:xfrm>
          <a:prstGeom prst="rect">
            <a:avLst/>
          </a:prstGeom>
          <a:ln w="12700">
            <a:miter lim="400000"/>
          </a:ln>
        </p:spPr>
      </p:pic>
      <p:sp>
        <p:nvSpPr>
          <p:cNvPr id="233" name="In our programming interface, we can find three codes that control the head of the head.…"/>
          <p:cNvSpPr txBox="1"/>
          <p:nvPr/>
        </p:nvSpPr>
        <p:spPr>
          <a:xfrm>
            <a:off x="1255522" y="10312534"/>
            <a:ext cx="21872957" cy="256133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nSpc>
                <a:spcPct val="150000"/>
              </a:lnSpc>
              <a:defRPr sz="4000">
                <a:solidFill>
                  <a:srgbClr val="41CAD0"/>
                </a:solidFill>
              </a:defRPr>
            </a:pPr>
            <a:r>
              <a:t>In our programming interface, we can find three codes that control the head of the head.</a:t>
            </a:r>
          </a:p>
          <a:p>
            <a:pPr>
              <a:lnSpc>
                <a:spcPct val="150000"/>
              </a:lnSpc>
              <a:defRPr sz="4000">
                <a:solidFill>
                  <a:srgbClr val="41CAD0"/>
                </a:solidFill>
              </a:defRPr>
            </a:pPr>
            <a:r>
              <a:t>In these codes, we are able to set the coordinate parameters. The parameter range of the</a:t>
            </a:r>
          </a:p>
          <a:p>
            <a:pPr>
              <a:lnSpc>
                <a:spcPct val="150000"/>
              </a:lnSpc>
              <a:defRPr sz="4000">
                <a:solidFill>
                  <a:srgbClr val="41CAD0"/>
                </a:solidFill>
              </a:defRPr>
            </a:pPr>
            <a:r>
              <a:t>horizontal axis is -10 to 10, and that of the vertical axis is -5 to 5.</a:t>
            </a:r>
          </a:p>
        </p:txBody>
      </p:sp>
      <p:sp>
        <p:nvSpPr>
          <p:cNvPr id="234" name="Now let’s continue to the first training task: programme GEIO to control its head motion. When the button is pressed, turn head to the right; when button released, turn head back to the front."/>
          <p:cNvSpPr txBox="1"/>
          <p:nvPr/>
        </p:nvSpPr>
        <p:spPr>
          <a:xfrm>
            <a:off x="3485358" y="10312534"/>
            <a:ext cx="17413284" cy="256133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nSpc>
                <a:spcPct val="150000"/>
              </a:lnSpc>
              <a:defRPr sz="4000">
                <a:solidFill>
                  <a:srgbClr val="41CAD0"/>
                </a:solidFill>
              </a:defRPr>
            </a:lvl1pPr>
          </a:lstStyle>
          <a:p>
            <a:pPr/>
            <a:r>
              <a:t>Now let’s continue to the first training task: programme GEIO to control its head motion. When the button is pressed, turn head to the right; when button released, turn head back to the front.</a:t>
            </a:r>
          </a:p>
        </p:txBody>
      </p:sp>
      <p:pic>
        <p:nvPicPr>
          <p:cNvPr id="235" name="IMG_0258.PNG" descr="IMG_0258.PNG"/>
          <p:cNvPicPr>
            <a:picLocks noChangeAspect="1"/>
          </p:cNvPicPr>
          <p:nvPr/>
        </p:nvPicPr>
        <p:blipFill>
          <a:blip r:embed="rId5">
            <a:extLst/>
          </a:blip>
          <a:stretch>
            <a:fillRect/>
          </a:stretch>
        </p:blipFill>
        <p:spPr>
          <a:xfrm>
            <a:off x="6899119" y="1778877"/>
            <a:ext cx="10585762" cy="7939321"/>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fast" advClick="1" p14:dur="750">
        <p:wipe dir="r"/>
      </p:transition>
    </mc:Choice>
    <mc:Fallback>
      <p:transition spd="fast">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0" presetID="1" grpId="1" fill="hold">
                                  <p:stCondLst>
                                    <p:cond delay="0"/>
                                  </p:stCondLst>
                                  <p:iterate type="lt" backwards="0">
                                    <p:tmAbs val="100"/>
                                  </p:iterate>
                                  <p:childTnLst>
                                    <p:set>
                                      <p:cBhvr>
                                        <p:cTn id="6" fill="hold"/>
                                        <p:tgtEl>
                                          <p:spTgt spid="2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8" presetID="22" grpId="2" fill="hold">
                                  <p:stCondLst>
                                    <p:cond delay="0"/>
                                  </p:stCondLst>
                                  <p:iterate type="el" backwards="0">
                                    <p:tmAbs val="0"/>
                                  </p:iterate>
                                  <p:childTnLst>
                                    <p:set>
                                      <p:cBhvr>
                                        <p:cTn id="10" fill="hold"/>
                                        <p:tgtEl>
                                          <p:spTgt spid="235"/>
                                        </p:tgtEl>
                                        <p:attrNameLst>
                                          <p:attrName>style.visibility</p:attrName>
                                        </p:attrNameLst>
                                      </p:cBhvr>
                                      <p:to>
                                        <p:strVal val="visible"/>
                                      </p:to>
                                    </p:set>
                                    <p:animEffect filter="wipe(left)" transition="in">
                                      <p:cBhvr>
                                        <p:cTn id="11" dur="1000"/>
                                        <p:tgtEl>
                                          <p:spTgt spid="235"/>
                                        </p:tgtEl>
                                      </p:cBhvr>
                                    </p:animEffect>
                                  </p:childTnLst>
                                </p:cTn>
                              </p:par>
                            </p:childTnLst>
                          </p:cTn>
                        </p:par>
                      </p:childTnLst>
                    </p:cTn>
                  </p:par>
                  <p:par>
                    <p:cTn id="12" fill="hold">
                      <p:stCondLst>
                        <p:cond delay="indefinite"/>
                      </p:stCondLst>
                      <p:childTnLst>
                        <p:par>
                          <p:cTn id="13" fill="hold">
                            <p:stCondLst>
                              <p:cond delay="0"/>
                            </p:stCondLst>
                            <p:childTnLst>
                              <p:par>
                                <p:cTn id="14" presetClass="exit" nodeType="clickEffect" presetSubtype="8" presetID="22" grpId="3" fill="hold">
                                  <p:stCondLst>
                                    <p:cond delay="0"/>
                                  </p:stCondLst>
                                  <p:iterate type="el" backwards="0">
                                    <p:tmAbs val="0"/>
                                  </p:iterate>
                                  <p:childTnLst>
                                    <p:animEffect filter="wipe(left)" transition="out">
                                      <p:cBhvr>
                                        <p:cTn id="15" dur="1000" fill="hold"/>
                                        <p:tgtEl>
                                          <p:spTgt spid="233"/>
                                        </p:tgtEl>
                                      </p:cBhvr>
                                    </p:animEffect>
                                    <p:set>
                                      <p:cBhvr>
                                        <p:cTn id="16" fill="hold">
                                          <p:stCondLst>
                                            <p:cond delay="999"/>
                                          </p:stCondLst>
                                        </p:cTn>
                                        <p:tgtEl>
                                          <p:spTgt spid="233"/>
                                        </p:tgtEl>
                                        <p:attrNameLst>
                                          <p:attrName>style.visibility</p:attrName>
                                        </p:attrNameLst>
                                      </p:cBhvr>
                                      <p:to>
                                        <p:strVal val="hidden"/>
                                      </p:to>
                                    </p:set>
                                  </p:childTnLst>
                                </p:cTn>
                              </p:par>
                            </p:childTnLst>
                          </p:cTn>
                        </p:par>
                        <p:par>
                          <p:cTn id="17" fill="hold">
                            <p:stCondLst>
                              <p:cond delay="1000"/>
                            </p:stCondLst>
                            <p:childTnLst>
                              <p:par>
                                <p:cTn id="18" presetClass="entr" nodeType="afterEffect" presetSubtype="0" presetID="1" grpId="4" fill="hold">
                                  <p:stCondLst>
                                    <p:cond delay="0"/>
                                  </p:stCondLst>
                                  <p:iterate type="lt" backwards="0">
                                    <p:tmAbs val="100"/>
                                  </p:iterate>
                                  <p:childTnLst>
                                    <p:set>
                                      <p:cBhvr>
                                        <p:cTn id="19" fill="hold"/>
                                        <p:tgtEl>
                                          <p:spTgt spid="23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33" grpId="3"/>
      <p:bldP build="whole" bldLvl="1" animBg="1" rev="0" advAuto="0" spid="234" grpId="4"/>
      <p:bldP build="whole" bldLvl="1" animBg="1" rev="0" advAuto="0" spid="235" grpId="2"/>
      <p:bldP build="whole" bldLvl="1" animBg="1" rev="0" advAuto="0" spid="233" grpId="1"/>
    </p:bldLst>
  </p:timing>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37" name="屏幕 改psd.jpg" descr="屏幕 改psd.jpg"/>
          <p:cNvPicPr>
            <a:picLocks noChangeAspect="1"/>
          </p:cNvPicPr>
          <p:nvPr/>
        </p:nvPicPr>
        <p:blipFill>
          <a:blip r:embed="rId2">
            <a:extLst/>
          </a:blip>
          <a:stretch>
            <a:fillRect/>
          </a:stretch>
        </p:blipFill>
        <p:spPr>
          <a:xfrm>
            <a:off x="-1" y="4344"/>
            <a:ext cx="24384001" cy="13707311"/>
          </a:xfrm>
          <a:prstGeom prst="rect">
            <a:avLst/>
          </a:prstGeom>
          <a:ln w="12700">
            <a:miter lim="400000"/>
          </a:ln>
        </p:spPr>
      </p:pic>
      <p:pic>
        <p:nvPicPr>
          <p:cNvPr id="238" name="色彩主角 4.png" descr="色彩主角 4.png"/>
          <p:cNvPicPr>
            <a:picLocks noChangeAspect="1"/>
          </p:cNvPicPr>
          <p:nvPr/>
        </p:nvPicPr>
        <p:blipFill>
          <a:blip r:embed="rId3">
            <a:extLst/>
          </a:blip>
          <a:stretch>
            <a:fillRect/>
          </a:stretch>
        </p:blipFill>
        <p:spPr>
          <a:xfrm>
            <a:off x="17375714" y="2480522"/>
            <a:ext cx="6767211" cy="13716001"/>
          </a:xfrm>
          <a:prstGeom prst="rect">
            <a:avLst/>
          </a:prstGeom>
          <a:ln w="12700">
            <a:miter lim="400000"/>
          </a:ln>
        </p:spPr>
      </p:pic>
      <p:pic>
        <p:nvPicPr>
          <p:cNvPr id="239" name="V朘R$~3LVOWC{SUC4.png" descr="V朘R$~3LVOWC{SUC4.png"/>
          <p:cNvPicPr>
            <a:picLocks noChangeAspect="1"/>
          </p:cNvPicPr>
          <p:nvPr/>
        </p:nvPicPr>
        <p:blipFill>
          <a:blip r:embed="rId4">
            <a:extLst/>
          </a:blip>
          <a:stretch>
            <a:fillRect/>
          </a:stretch>
        </p:blipFill>
        <p:spPr>
          <a:xfrm>
            <a:off x="0" y="9377048"/>
            <a:ext cx="24384001" cy="4432301"/>
          </a:xfrm>
          <a:prstGeom prst="rect">
            <a:avLst/>
          </a:prstGeom>
          <a:ln w="12700">
            <a:miter lim="400000"/>
          </a:ln>
        </p:spPr>
      </p:pic>
      <p:sp>
        <p:nvSpPr>
          <p:cNvPr id="240" name="Good! Now let’s create a control panel as shown above. We use five buttons to represent five different turning directions for GEIO’s head, and rename them."/>
          <p:cNvSpPr txBox="1"/>
          <p:nvPr/>
        </p:nvSpPr>
        <p:spPr>
          <a:xfrm>
            <a:off x="1978192" y="10775575"/>
            <a:ext cx="20427615" cy="163524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nSpc>
                <a:spcPct val="150000"/>
              </a:lnSpc>
              <a:defRPr sz="4000">
                <a:solidFill>
                  <a:srgbClr val="41CAD0"/>
                </a:solidFill>
              </a:defRPr>
            </a:lvl1pPr>
          </a:lstStyle>
          <a:p>
            <a:pPr/>
            <a:r>
              <a:t>Good! Now let’s create a control panel as shown above. We use five buttons to represent five different turning directions for GEIO’s head, and rename them.</a:t>
            </a:r>
          </a:p>
        </p:txBody>
      </p:sp>
      <p:sp>
        <p:nvSpPr>
          <p:cNvPr id="241" name="Then programme each button, so that when any button is pressed,…"/>
          <p:cNvSpPr txBox="1"/>
          <p:nvPr/>
        </p:nvSpPr>
        <p:spPr>
          <a:xfrm>
            <a:off x="4015486" y="10775575"/>
            <a:ext cx="16353029" cy="163524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nSpc>
                <a:spcPct val="150000"/>
              </a:lnSpc>
              <a:defRPr sz="4000">
                <a:solidFill>
                  <a:srgbClr val="41CAD0"/>
                </a:solidFill>
              </a:defRPr>
            </a:pPr>
            <a:r>
              <a:t>Then programme each button, so that when any button is pressed,</a:t>
            </a:r>
          </a:p>
          <a:p>
            <a:pPr>
              <a:lnSpc>
                <a:spcPct val="150000"/>
              </a:lnSpc>
              <a:defRPr sz="4000">
                <a:solidFill>
                  <a:srgbClr val="41CAD0"/>
                </a:solidFill>
              </a:defRPr>
            </a:pPr>
            <a:r>
              <a:t>the head would turns to certain direction.</a:t>
            </a:r>
          </a:p>
        </p:txBody>
      </p:sp>
      <p:pic>
        <p:nvPicPr>
          <p:cNvPr id="242" name="IMG_0259.PNG" descr="IMG_0259.PNG"/>
          <p:cNvPicPr>
            <a:picLocks noChangeAspect="1"/>
          </p:cNvPicPr>
          <p:nvPr/>
        </p:nvPicPr>
        <p:blipFill>
          <a:blip r:embed="rId5">
            <a:extLst/>
          </a:blip>
          <a:stretch>
            <a:fillRect/>
          </a:stretch>
        </p:blipFill>
        <p:spPr>
          <a:xfrm>
            <a:off x="6899120" y="1778877"/>
            <a:ext cx="10585761" cy="7939321"/>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fast" advClick="1" p14:dur="750">
        <p:wipe dir="r"/>
      </p:transition>
    </mc:Choice>
    <mc:Fallback>
      <p:transition spd="fast">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0" presetID="1" grpId="1" fill="hold">
                                  <p:stCondLst>
                                    <p:cond delay="0"/>
                                  </p:stCondLst>
                                  <p:iterate type="lt" backwards="0">
                                    <p:tmAbs val="100"/>
                                  </p:iterate>
                                  <p:childTnLst>
                                    <p:set>
                                      <p:cBhvr>
                                        <p:cTn id="6" fill="hold"/>
                                        <p:tgtEl>
                                          <p:spTgt spid="2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xit" nodeType="clickEffect" presetSubtype="8" presetID="22" grpId="2" fill="hold">
                                  <p:stCondLst>
                                    <p:cond delay="0"/>
                                  </p:stCondLst>
                                  <p:iterate type="el" backwards="0">
                                    <p:tmAbs val="0"/>
                                  </p:iterate>
                                  <p:childTnLst>
                                    <p:animEffect filter="wipe(left)" transition="out">
                                      <p:cBhvr>
                                        <p:cTn id="10" dur="500" fill="hold"/>
                                        <p:tgtEl>
                                          <p:spTgt spid="240"/>
                                        </p:tgtEl>
                                      </p:cBhvr>
                                    </p:animEffect>
                                    <p:set>
                                      <p:cBhvr>
                                        <p:cTn id="11" fill="hold">
                                          <p:stCondLst>
                                            <p:cond delay="499"/>
                                          </p:stCondLst>
                                        </p:cTn>
                                        <p:tgtEl>
                                          <p:spTgt spid="240"/>
                                        </p:tgtEl>
                                        <p:attrNameLst>
                                          <p:attrName>style.visibility</p:attrName>
                                        </p:attrNameLst>
                                      </p:cBhvr>
                                      <p:to>
                                        <p:strVal val="hidden"/>
                                      </p:to>
                                    </p:set>
                                  </p:childTnLst>
                                </p:cTn>
                              </p:par>
                            </p:childTnLst>
                          </p:cTn>
                        </p:par>
                        <p:par>
                          <p:cTn id="12" fill="hold">
                            <p:stCondLst>
                              <p:cond delay="500"/>
                            </p:stCondLst>
                            <p:childTnLst>
                              <p:par>
                                <p:cTn id="13" presetClass="entr" nodeType="afterEffect" presetSubtype="0" presetID="1" grpId="3" fill="hold">
                                  <p:stCondLst>
                                    <p:cond delay="0"/>
                                  </p:stCondLst>
                                  <p:iterate type="lt" backwards="0">
                                    <p:tmAbs val="100"/>
                                  </p:iterate>
                                  <p:childTnLst>
                                    <p:set>
                                      <p:cBhvr>
                                        <p:cTn id="14" fill="hold"/>
                                        <p:tgtEl>
                                          <p:spTgt spid="24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40" grpId="1"/>
      <p:bldP build="whole" bldLvl="1" animBg="1" rev="0" advAuto="0" spid="240" grpId="2"/>
      <p:bldP build="whole" bldLvl="1" animBg="1" rev="0" advAuto="0" spid="241" grpId="3"/>
    </p:bldLst>
  </p:timing>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44" name="训练营003（模糊02）.jpg" descr="训练营003（模糊02）.jpg"/>
          <p:cNvPicPr>
            <a:picLocks noChangeAspect="1"/>
          </p:cNvPicPr>
          <p:nvPr/>
        </p:nvPicPr>
        <p:blipFill>
          <a:blip r:embed="rId2">
            <a:extLst/>
          </a:blip>
          <a:stretch>
            <a:fillRect/>
          </a:stretch>
        </p:blipFill>
        <p:spPr>
          <a:xfrm>
            <a:off x="0" y="0"/>
            <a:ext cx="24384000" cy="13716000"/>
          </a:xfrm>
          <a:prstGeom prst="rect">
            <a:avLst/>
          </a:prstGeom>
          <a:ln w="12700">
            <a:miter lim="400000"/>
          </a:ln>
        </p:spPr>
      </p:pic>
      <p:pic>
        <p:nvPicPr>
          <p:cNvPr id="245" name="V朘R$~3LVOWC{SUC4.png" descr="V朘R$~3LVOWC{SUC4.png"/>
          <p:cNvPicPr>
            <a:picLocks noChangeAspect="1"/>
          </p:cNvPicPr>
          <p:nvPr/>
        </p:nvPicPr>
        <p:blipFill>
          <a:blip r:embed="rId3">
            <a:extLst/>
          </a:blip>
          <a:stretch>
            <a:fillRect/>
          </a:stretch>
        </p:blipFill>
        <p:spPr>
          <a:xfrm>
            <a:off x="4977275" y="5546573"/>
            <a:ext cx="14429450" cy="2622854"/>
          </a:xfrm>
          <a:prstGeom prst="rect">
            <a:avLst/>
          </a:prstGeom>
          <a:ln w="12700">
            <a:miter lim="400000"/>
          </a:ln>
        </p:spPr>
      </p:pic>
      <p:sp>
        <p:nvSpPr>
          <p:cNvPr id="246" name="Challenge"/>
          <p:cNvSpPr txBox="1"/>
          <p:nvPr/>
        </p:nvSpPr>
        <p:spPr>
          <a:xfrm>
            <a:off x="10315193" y="6348351"/>
            <a:ext cx="3753613" cy="101929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6000">
                <a:solidFill>
                  <a:srgbClr val="41CAD0"/>
                </a:solidFill>
              </a:defRPr>
            </a:lvl1pPr>
          </a:lstStyle>
          <a:p>
            <a:pPr/>
            <a:r>
              <a:t>Challenge</a:t>
            </a:r>
          </a:p>
        </p:txBody>
      </p:sp>
    </p:spTree>
  </p:cSld>
  <p:clrMapOvr>
    <a:masterClrMapping/>
  </p:clrMapOvr>
  <mc:AlternateContent xmlns:mc="http://schemas.openxmlformats.org/markup-compatibility/2006">
    <mc:Choice xmlns:p14="http://schemas.microsoft.com/office/powerpoint/2010/main" Requires="p14">
      <p:transition spd="fast" advClick="1" p14:dur="750">
        <p:wipe dir="r"/>
      </p:transition>
    </mc:Choice>
    <mc:Fallback>
      <p:transition spd="fast">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48" name="训练营003.jpg" descr="训练营003.jpg"/>
          <p:cNvPicPr>
            <a:picLocks noChangeAspect="1"/>
          </p:cNvPicPr>
          <p:nvPr/>
        </p:nvPicPr>
        <p:blipFill>
          <a:blip r:embed="rId2">
            <a:extLst/>
          </a:blip>
          <a:stretch>
            <a:fillRect/>
          </a:stretch>
        </p:blipFill>
        <p:spPr>
          <a:xfrm>
            <a:off x="0" y="0"/>
            <a:ext cx="24384000" cy="13716000"/>
          </a:xfrm>
          <a:prstGeom prst="rect">
            <a:avLst/>
          </a:prstGeom>
          <a:ln w="12700">
            <a:miter lim="400000"/>
          </a:ln>
        </p:spPr>
      </p:pic>
      <p:pic>
        <p:nvPicPr>
          <p:cNvPr id="249" name="色彩主角 4.png" descr="色彩主角 4.png"/>
          <p:cNvPicPr>
            <a:picLocks noChangeAspect="1"/>
          </p:cNvPicPr>
          <p:nvPr/>
        </p:nvPicPr>
        <p:blipFill>
          <a:blip r:embed="rId3">
            <a:extLst/>
          </a:blip>
          <a:stretch>
            <a:fillRect/>
          </a:stretch>
        </p:blipFill>
        <p:spPr>
          <a:xfrm>
            <a:off x="17375714" y="2480522"/>
            <a:ext cx="6767211" cy="13716001"/>
          </a:xfrm>
          <a:prstGeom prst="rect">
            <a:avLst/>
          </a:prstGeom>
          <a:ln w="12700">
            <a:miter lim="400000"/>
          </a:ln>
        </p:spPr>
      </p:pic>
      <p:pic>
        <p:nvPicPr>
          <p:cNvPr id="250" name="V朘R$~3LVOWC{SUC4.png" descr="V朘R$~3LVOWC{SUC4.png"/>
          <p:cNvPicPr>
            <a:picLocks noChangeAspect="1"/>
          </p:cNvPicPr>
          <p:nvPr/>
        </p:nvPicPr>
        <p:blipFill>
          <a:blip r:embed="rId4">
            <a:extLst/>
          </a:blip>
          <a:stretch>
            <a:fillRect/>
          </a:stretch>
        </p:blipFill>
        <p:spPr>
          <a:xfrm>
            <a:off x="0" y="9377048"/>
            <a:ext cx="24384001" cy="4432301"/>
          </a:xfrm>
          <a:prstGeom prst="rect">
            <a:avLst/>
          </a:prstGeom>
          <a:ln w="12700">
            <a:miter lim="400000"/>
          </a:ln>
        </p:spPr>
      </p:pic>
      <p:sp>
        <p:nvSpPr>
          <p:cNvPr id="251" name="It seems that you have acquired the knowledge of coordinate system and programming…"/>
          <p:cNvSpPr txBox="1"/>
          <p:nvPr/>
        </p:nvSpPr>
        <p:spPr>
          <a:xfrm>
            <a:off x="1430274" y="10775575"/>
            <a:ext cx="21523453" cy="163524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nSpc>
                <a:spcPct val="150000"/>
              </a:lnSpc>
              <a:defRPr sz="4000">
                <a:solidFill>
                  <a:srgbClr val="41CAD0"/>
                </a:solidFill>
              </a:defRPr>
            </a:pPr>
            <a:r>
              <a:t>It seems that you have acquired the knowledge of coordinate system and programming </a:t>
            </a:r>
          </a:p>
          <a:p>
            <a:pPr>
              <a:lnSpc>
                <a:spcPct val="150000"/>
              </a:lnSpc>
              <a:defRPr sz="4000">
                <a:solidFill>
                  <a:srgbClr val="41CAD0"/>
                </a:solidFill>
              </a:defRPr>
            </a:pPr>
            <a:r>
              <a:t>for head motion. It is now the time for challenge: parcel delivery level 2!</a:t>
            </a:r>
          </a:p>
        </p:txBody>
      </p:sp>
    </p:spTree>
  </p:cSld>
  <p:clrMapOvr>
    <a:masterClrMapping/>
  </p:clrMapOvr>
  <mc:AlternateContent xmlns:mc="http://schemas.openxmlformats.org/markup-compatibility/2006">
    <mc:Choice xmlns:p14="http://schemas.microsoft.com/office/powerpoint/2010/main" Requires="p14">
      <p:transition spd="fast" advClick="1" p14:dur="750">
        <p:wipe dir="r"/>
      </p:transition>
    </mc:Choice>
    <mc:Fallback>
      <p:transition spd="fast">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0" presetID="1" grpId="1" fill="hold">
                                  <p:stCondLst>
                                    <p:cond delay="0"/>
                                  </p:stCondLst>
                                  <p:iterate type="lt" backwards="0">
                                    <p:tmAbs val="100"/>
                                  </p:iterate>
                                  <p:childTnLst>
                                    <p:set>
                                      <p:cBhvr>
                                        <p:cTn id="6" fill="hold"/>
                                        <p:tgtEl>
                                          <p:spTgt spid="25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51" grpId="1"/>
    </p:bldLst>
  </p:timing>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53" name="训练营003（模糊02）.jpg" descr="训练营003（模糊02）.jpg"/>
          <p:cNvPicPr>
            <a:picLocks noChangeAspect="1"/>
          </p:cNvPicPr>
          <p:nvPr/>
        </p:nvPicPr>
        <p:blipFill>
          <a:blip r:embed="rId2">
            <a:extLst/>
          </a:blip>
          <a:stretch>
            <a:fillRect/>
          </a:stretch>
        </p:blipFill>
        <p:spPr>
          <a:xfrm>
            <a:off x="0" y="0"/>
            <a:ext cx="24384000" cy="13716000"/>
          </a:xfrm>
          <a:prstGeom prst="rect">
            <a:avLst/>
          </a:prstGeom>
          <a:ln w="12700">
            <a:miter lim="400000"/>
          </a:ln>
        </p:spPr>
      </p:pic>
      <p:pic>
        <p:nvPicPr>
          <p:cNvPr id="254" name="色彩主角 4.png" descr="色彩主角 4.png"/>
          <p:cNvPicPr>
            <a:picLocks noChangeAspect="1"/>
          </p:cNvPicPr>
          <p:nvPr/>
        </p:nvPicPr>
        <p:blipFill>
          <a:blip r:embed="rId3">
            <a:extLst/>
          </a:blip>
          <a:stretch>
            <a:fillRect/>
          </a:stretch>
        </p:blipFill>
        <p:spPr>
          <a:xfrm>
            <a:off x="17375714" y="2480522"/>
            <a:ext cx="6767211" cy="13716001"/>
          </a:xfrm>
          <a:prstGeom prst="rect">
            <a:avLst/>
          </a:prstGeom>
          <a:ln w="12700">
            <a:miter lim="400000"/>
          </a:ln>
        </p:spPr>
      </p:pic>
      <p:pic>
        <p:nvPicPr>
          <p:cNvPr id="255" name="V朘R$~3LVOWC{SUC4.png" descr="V朘R$~3LVOWC{SUC4.png"/>
          <p:cNvPicPr>
            <a:picLocks noChangeAspect="1"/>
          </p:cNvPicPr>
          <p:nvPr/>
        </p:nvPicPr>
        <p:blipFill>
          <a:blip r:embed="rId4">
            <a:extLst/>
          </a:blip>
          <a:stretch>
            <a:fillRect/>
          </a:stretch>
        </p:blipFill>
        <p:spPr>
          <a:xfrm>
            <a:off x="0" y="9377048"/>
            <a:ext cx="24384001" cy="4432301"/>
          </a:xfrm>
          <a:prstGeom prst="rect">
            <a:avLst/>
          </a:prstGeom>
          <a:ln w="12700">
            <a:miter lim="400000"/>
          </a:ln>
        </p:spPr>
      </p:pic>
      <p:sp>
        <p:nvSpPr>
          <p:cNvPr id="256" name="The parcel GEIO need to delivery today is a basket. How can it do this job without a hand?"/>
          <p:cNvSpPr txBox="1"/>
          <p:nvPr/>
        </p:nvSpPr>
        <p:spPr>
          <a:xfrm>
            <a:off x="1255775" y="11238616"/>
            <a:ext cx="21872449" cy="70916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000">
                <a:solidFill>
                  <a:srgbClr val="41CAD0"/>
                </a:solidFill>
              </a:defRPr>
            </a:lvl1pPr>
          </a:lstStyle>
          <a:p>
            <a:pPr/>
            <a:r>
              <a:t>The parcel GEIO need to delivery today is a basket. How can it do this job without a hand?</a:t>
            </a:r>
          </a:p>
        </p:txBody>
      </p:sp>
      <p:sp>
        <p:nvSpPr>
          <p:cNvPr id="257" name="Pilots, it is your turn now!"/>
          <p:cNvSpPr txBox="1"/>
          <p:nvPr/>
        </p:nvSpPr>
        <p:spPr>
          <a:xfrm>
            <a:off x="9059164" y="11238616"/>
            <a:ext cx="6265673" cy="70916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000">
                <a:solidFill>
                  <a:srgbClr val="41CAD0"/>
                </a:solidFill>
              </a:defRPr>
            </a:lvl1pPr>
          </a:lstStyle>
          <a:p>
            <a:pPr/>
            <a:r>
              <a:t>Pilots, it is your turn now!</a:t>
            </a:r>
          </a:p>
        </p:txBody>
      </p:sp>
      <p:sp>
        <p:nvSpPr>
          <p:cNvPr id="258" name="矩形"/>
          <p:cNvSpPr/>
          <p:nvPr/>
        </p:nvSpPr>
        <p:spPr>
          <a:xfrm>
            <a:off x="3160876" y="2016619"/>
            <a:ext cx="15284823" cy="7402432"/>
          </a:xfrm>
          <a:prstGeom prst="rect">
            <a:avLst/>
          </a:prstGeom>
          <a:solidFill>
            <a:srgbClr val="FFFFFF"/>
          </a:solidFill>
          <a:ln w="12700">
            <a:miter lim="400000"/>
          </a:ln>
        </p:spPr>
        <p:txBody>
          <a:bodyPr lIns="0" tIns="0" rIns="0" bIns="0" anchor="ctr"/>
          <a:lstStyle/>
          <a:p>
            <a:pPr>
              <a:defRPr b="0" sz="3200">
                <a:solidFill>
                  <a:srgbClr val="FFFFFF"/>
                </a:solidFill>
                <a:latin typeface="+mn-lt"/>
                <a:ea typeface="+mn-ea"/>
                <a:cs typeface="+mn-cs"/>
                <a:sym typeface="Helvetica Neue Medium"/>
              </a:defRPr>
            </a:pPr>
          </a:p>
        </p:txBody>
      </p:sp>
      <p:sp>
        <p:nvSpPr>
          <p:cNvPr id="259" name="手提包"/>
          <p:cNvSpPr/>
          <p:nvPr/>
        </p:nvSpPr>
        <p:spPr>
          <a:xfrm>
            <a:off x="3959503" y="5391049"/>
            <a:ext cx="2953588" cy="2933902"/>
          </a:xfrm>
          <a:custGeom>
            <a:avLst/>
            <a:gdLst/>
            <a:ahLst/>
            <a:cxnLst>
              <a:cxn ang="0">
                <a:pos x="wd2" y="hd2"/>
              </a:cxn>
              <a:cxn ang="5400000">
                <a:pos x="wd2" y="hd2"/>
              </a:cxn>
              <a:cxn ang="10800000">
                <a:pos x="wd2" y="hd2"/>
              </a:cxn>
              <a:cxn ang="16200000">
                <a:pos x="wd2" y="hd2"/>
              </a:cxn>
            </a:cxnLst>
            <a:rect l="0" t="0" r="r" b="b"/>
            <a:pathLst>
              <a:path w="21050" h="21600" fill="norm" stroke="1" extrusionOk="0">
                <a:moveTo>
                  <a:pt x="10358" y="0"/>
                </a:moveTo>
                <a:cubicBezTo>
                  <a:pt x="7776" y="0"/>
                  <a:pt x="4624" y="1283"/>
                  <a:pt x="4119" y="7321"/>
                </a:cubicBezTo>
                <a:lnTo>
                  <a:pt x="1117" y="7321"/>
                </a:lnTo>
                <a:cubicBezTo>
                  <a:pt x="-275" y="7321"/>
                  <a:pt x="28" y="8700"/>
                  <a:pt x="28" y="8700"/>
                </a:cubicBezTo>
                <a:lnTo>
                  <a:pt x="2876" y="19530"/>
                </a:lnTo>
                <a:cubicBezTo>
                  <a:pt x="2876" y="19530"/>
                  <a:pt x="3481" y="21600"/>
                  <a:pt x="6574" y="21600"/>
                </a:cubicBezTo>
                <a:lnTo>
                  <a:pt x="10150" y="21600"/>
                </a:lnTo>
                <a:lnTo>
                  <a:pt x="10899" y="21600"/>
                </a:lnTo>
                <a:lnTo>
                  <a:pt x="14476" y="21600"/>
                </a:lnTo>
                <a:cubicBezTo>
                  <a:pt x="17569" y="21600"/>
                  <a:pt x="18174" y="19530"/>
                  <a:pt x="18174" y="19530"/>
                </a:cubicBezTo>
                <a:lnTo>
                  <a:pt x="21022" y="8694"/>
                </a:lnTo>
                <a:cubicBezTo>
                  <a:pt x="21022" y="8699"/>
                  <a:pt x="21325" y="7321"/>
                  <a:pt x="19928" y="7321"/>
                </a:cubicBezTo>
                <a:lnTo>
                  <a:pt x="16935" y="7321"/>
                </a:lnTo>
                <a:cubicBezTo>
                  <a:pt x="16425" y="1283"/>
                  <a:pt x="13279" y="0"/>
                  <a:pt x="10697" y="0"/>
                </a:cubicBezTo>
                <a:lnTo>
                  <a:pt x="10358" y="0"/>
                </a:lnTo>
                <a:close/>
                <a:moveTo>
                  <a:pt x="10358" y="1365"/>
                </a:moveTo>
                <a:lnTo>
                  <a:pt x="10697" y="1365"/>
                </a:lnTo>
                <a:cubicBezTo>
                  <a:pt x="13571" y="1365"/>
                  <a:pt x="15214" y="3369"/>
                  <a:pt x="15575" y="7321"/>
                </a:cubicBezTo>
                <a:lnTo>
                  <a:pt x="5479" y="7321"/>
                </a:lnTo>
                <a:cubicBezTo>
                  <a:pt x="5841" y="3369"/>
                  <a:pt x="7478" y="1365"/>
                  <a:pt x="10358" y="1365"/>
                </a:cubicBezTo>
                <a:close/>
                <a:moveTo>
                  <a:pt x="8412" y="9544"/>
                </a:moveTo>
                <a:lnTo>
                  <a:pt x="12643" y="9544"/>
                </a:lnTo>
                <a:cubicBezTo>
                  <a:pt x="12829" y="9544"/>
                  <a:pt x="12982" y="9704"/>
                  <a:pt x="12982" y="9896"/>
                </a:cubicBezTo>
                <a:lnTo>
                  <a:pt x="12982" y="10604"/>
                </a:lnTo>
                <a:cubicBezTo>
                  <a:pt x="12982" y="10797"/>
                  <a:pt x="12829" y="10956"/>
                  <a:pt x="12643" y="10956"/>
                </a:cubicBezTo>
                <a:lnTo>
                  <a:pt x="8412" y="10956"/>
                </a:lnTo>
                <a:cubicBezTo>
                  <a:pt x="8226" y="10956"/>
                  <a:pt x="8073" y="10797"/>
                  <a:pt x="8073" y="10604"/>
                </a:cubicBezTo>
                <a:lnTo>
                  <a:pt x="8073" y="9896"/>
                </a:lnTo>
                <a:cubicBezTo>
                  <a:pt x="8073" y="9704"/>
                  <a:pt x="8226" y="9544"/>
                  <a:pt x="8412" y="9544"/>
                </a:cubicBezTo>
                <a:close/>
              </a:path>
            </a:pathLst>
          </a:custGeom>
          <a:solidFill>
            <a:schemeClr val="accent1"/>
          </a:solidFill>
          <a:ln w="12700">
            <a:miter lim="400000"/>
          </a:ln>
        </p:spPr>
        <p:txBody>
          <a:bodyPr lIns="0" tIns="0" rIns="0" bIns="0" anchor="ctr"/>
          <a:lstStyle/>
          <a:p>
            <a:pPr>
              <a:defRPr b="0" sz="3200">
                <a:solidFill>
                  <a:srgbClr val="FFFFFF"/>
                </a:solidFill>
                <a:latin typeface="+mn-lt"/>
                <a:ea typeface="+mn-ea"/>
                <a:cs typeface="+mn-cs"/>
                <a:sym typeface="Helvetica Neue Medium"/>
              </a:defRPr>
            </a:pPr>
          </a:p>
        </p:txBody>
      </p:sp>
      <p:pic>
        <p:nvPicPr>
          <p:cNvPr id="260" name="0147625a2dfdeda80120ba38858c65.jpg@1280w_1l_2o_100sh.jpg" descr="0147625a2dfdeda80120ba38858c65.jpg@1280w_1l_2o_100sh.jpg"/>
          <p:cNvPicPr>
            <a:picLocks noChangeAspect="1"/>
          </p:cNvPicPr>
          <p:nvPr/>
        </p:nvPicPr>
        <p:blipFill>
          <a:blip r:embed="rId5">
            <a:extLst/>
          </a:blip>
          <a:stretch>
            <a:fillRect/>
          </a:stretch>
        </p:blipFill>
        <p:spPr>
          <a:xfrm>
            <a:off x="7322349" y="2016619"/>
            <a:ext cx="11094978" cy="7402432"/>
          </a:xfrm>
          <a:prstGeom prst="rect">
            <a:avLst/>
          </a:prstGeom>
          <a:ln w="12700">
            <a:miter lim="400000"/>
          </a:ln>
        </p:spPr>
      </p:pic>
      <p:sp>
        <p:nvSpPr>
          <p:cNvPr id="261" name="Here is a simple tip for you. Try to refit GEIO’s laser gun by adding a long hook.…"/>
          <p:cNvSpPr txBox="1"/>
          <p:nvPr/>
        </p:nvSpPr>
        <p:spPr>
          <a:xfrm>
            <a:off x="2563622" y="10312534"/>
            <a:ext cx="19256757" cy="256133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nSpc>
                <a:spcPct val="150000"/>
              </a:lnSpc>
              <a:defRPr sz="4000">
                <a:solidFill>
                  <a:srgbClr val="41CAD0"/>
                </a:solidFill>
              </a:defRPr>
            </a:pPr>
            <a:r>
              <a:t>Here is a simple tip for you. Try to refit GEIO’s laser gun by adding a long hook.</a:t>
            </a:r>
          </a:p>
          <a:p>
            <a:pPr>
              <a:lnSpc>
                <a:spcPct val="150000"/>
              </a:lnSpc>
              <a:defRPr sz="4000">
                <a:solidFill>
                  <a:srgbClr val="41CAD0"/>
                </a:solidFill>
              </a:defRPr>
            </a:pPr>
            <a:r>
              <a:t>Programme GEIO, let it turn its head in order to aim at the basket’s handle; </a:t>
            </a:r>
          </a:p>
          <a:p>
            <a:pPr>
              <a:lnSpc>
                <a:spcPct val="150000"/>
              </a:lnSpc>
              <a:defRPr sz="4000">
                <a:solidFill>
                  <a:srgbClr val="41CAD0"/>
                </a:solidFill>
              </a:defRPr>
            </a:pPr>
            <a:r>
              <a:t>then goes forward, let the hook go through the handle, and lift up the basket.</a:t>
            </a:r>
          </a:p>
        </p:txBody>
      </p:sp>
    </p:spTree>
  </p:cSld>
  <p:clrMapOvr>
    <a:masterClrMapping/>
  </p:clrMapOvr>
  <mc:AlternateContent xmlns:mc="http://schemas.openxmlformats.org/markup-compatibility/2006">
    <mc:Choice xmlns:p14="http://schemas.microsoft.com/office/powerpoint/2010/main" Requires="p14">
      <p:transition spd="fast" advClick="1" p14:dur="750">
        <p:wipe dir="r"/>
      </p:transition>
    </mc:Choice>
    <mc:Fallback>
      <p:transition spd="fast">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258"/>
                                        </p:tgtEl>
                                        <p:attrNameLst>
                                          <p:attrName>style.visibility</p:attrName>
                                        </p:attrNameLst>
                                      </p:cBhvr>
                                      <p:to>
                                        <p:strVal val="visible"/>
                                      </p:to>
                                    </p:set>
                                    <p:animEffect filter="dissolve" transition="in">
                                      <p:cBhvr>
                                        <p:cTn id="7" dur="1000"/>
                                        <p:tgtEl>
                                          <p:spTgt spid="258"/>
                                        </p:tgtEl>
                                      </p:cBhvr>
                                    </p:animEffect>
                                  </p:childTnLst>
                                </p:cTn>
                              </p:par>
                            </p:childTnLst>
                          </p:cTn>
                        </p:par>
                        <p:par>
                          <p:cTn id="8" fill="hold">
                            <p:stCondLst>
                              <p:cond delay="1000"/>
                            </p:stCondLst>
                            <p:childTnLst>
                              <p:par>
                                <p:cTn id="9" presetClass="entr" nodeType="afterEffect" presetID="9" grpId="2" fill="hold">
                                  <p:stCondLst>
                                    <p:cond delay="0"/>
                                  </p:stCondLst>
                                  <p:iterate type="el" backwards="0">
                                    <p:tmAbs val="0"/>
                                  </p:iterate>
                                  <p:childTnLst>
                                    <p:set>
                                      <p:cBhvr>
                                        <p:cTn id="10" fill="hold"/>
                                        <p:tgtEl>
                                          <p:spTgt spid="260"/>
                                        </p:tgtEl>
                                        <p:attrNameLst>
                                          <p:attrName>style.visibility</p:attrName>
                                        </p:attrNameLst>
                                      </p:cBhvr>
                                      <p:to>
                                        <p:strVal val="visible"/>
                                      </p:to>
                                    </p:set>
                                    <p:animEffect filter="dissolve" transition="in">
                                      <p:cBhvr>
                                        <p:cTn id="11" dur="499"/>
                                        <p:tgtEl>
                                          <p:spTgt spid="260"/>
                                        </p:tgtEl>
                                      </p:cBhvr>
                                    </p:animEffect>
                                  </p:childTnLst>
                                </p:cTn>
                              </p:par>
                            </p:childTnLst>
                          </p:cTn>
                        </p:par>
                      </p:childTnLst>
                    </p:cTn>
                  </p:par>
                  <p:par>
                    <p:cTn id="12" fill="hold">
                      <p:stCondLst>
                        <p:cond delay="indefinite"/>
                      </p:stCondLst>
                      <p:childTnLst>
                        <p:par>
                          <p:cTn id="13" fill="hold">
                            <p:stCondLst>
                              <p:cond delay="0"/>
                            </p:stCondLst>
                            <p:childTnLst>
                              <p:par>
                                <p:cTn id="14" presetClass="entr" nodeType="clickEffect" presetSubtype="1" presetID="2" grpId="3" fill="hold">
                                  <p:stCondLst>
                                    <p:cond delay="0"/>
                                  </p:stCondLst>
                                  <p:iterate type="el" backwards="0">
                                    <p:tmAbs val="0"/>
                                  </p:iterate>
                                  <p:childTnLst>
                                    <p:set>
                                      <p:cBhvr>
                                        <p:cTn id="15" fill="hold"/>
                                        <p:tgtEl>
                                          <p:spTgt spid="259"/>
                                        </p:tgtEl>
                                        <p:attrNameLst>
                                          <p:attrName>style.visibility</p:attrName>
                                        </p:attrNameLst>
                                      </p:cBhvr>
                                      <p:to>
                                        <p:strVal val="visible"/>
                                      </p:to>
                                    </p:set>
                                    <p:anim calcmode="lin" valueType="num">
                                      <p:cBhvr>
                                        <p:cTn id="16" dur="1000" fill="hold"/>
                                        <p:tgtEl>
                                          <p:spTgt spid="259"/>
                                        </p:tgtEl>
                                        <p:attrNameLst>
                                          <p:attrName>ppt_x</p:attrName>
                                        </p:attrNameLst>
                                      </p:cBhvr>
                                      <p:tavLst>
                                        <p:tav tm="0">
                                          <p:val>
                                            <p:strVal val="#ppt_x"/>
                                          </p:val>
                                        </p:tav>
                                        <p:tav tm="100000">
                                          <p:val>
                                            <p:strVal val="#ppt_x"/>
                                          </p:val>
                                        </p:tav>
                                      </p:tavLst>
                                    </p:anim>
                                    <p:anim calcmode="lin" valueType="num">
                                      <p:cBhvr>
                                        <p:cTn id="17" dur="1000" fill="hold"/>
                                        <p:tgtEl>
                                          <p:spTgt spid="259"/>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Class="entr" nodeType="afterEffect" presetSubtype="0" presetID="1" grpId="4" fill="hold">
                                  <p:stCondLst>
                                    <p:cond delay="0"/>
                                  </p:stCondLst>
                                  <p:iterate type="lt" backwards="0">
                                    <p:tmAbs val="100"/>
                                  </p:iterate>
                                  <p:childTnLst>
                                    <p:set>
                                      <p:cBhvr>
                                        <p:cTn id="20" fill="hold"/>
                                        <p:tgtEl>
                                          <p:spTgt spid="25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xit" nodeType="clickEffect" presetSubtype="8" presetID="22" grpId="5" fill="hold">
                                  <p:stCondLst>
                                    <p:cond delay="0"/>
                                  </p:stCondLst>
                                  <p:iterate type="el" backwards="0">
                                    <p:tmAbs val="0"/>
                                  </p:iterate>
                                  <p:childTnLst>
                                    <p:animEffect filter="wipe(left)" transition="out">
                                      <p:cBhvr>
                                        <p:cTn id="24" dur="500" fill="hold"/>
                                        <p:tgtEl>
                                          <p:spTgt spid="256"/>
                                        </p:tgtEl>
                                      </p:cBhvr>
                                    </p:animEffect>
                                    <p:set>
                                      <p:cBhvr>
                                        <p:cTn id="25" fill="hold">
                                          <p:stCondLst>
                                            <p:cond delay="499"/>
                                          </p:stCondLst>
                                        </p:cTn>
                                        <p:tgtEl>
                                          <p:spTgt spid="256"/>
                                        </p:tgtEl>
                                        <p:attrNameLst>
                                          <p:attrName>style.visibility</p:attrName>
                                        </p:attrNameLst>
                                      </p:cBhvr>
                                      <p:to>
                                        <p:strVal val="hidden"/>
                                      </p:to>
                                    </p:set>
                                  </p:childTnLst>
                                </p:cTn>
                              </p:par>
                            </p:childTnLst>
                          </p:cTn>
                        </p:par>
                        <p:par>
                          <p:cTn id="26" fill="hold">
                            <p:stCondLst>
                              <p:cond delay="500"/>
                            </p:stCondLst>
                            <p:childTnLst>
                              <p:par>
                                <p:cTn id="27" presetClass="entr" nodeType="afterEffect" presetSubtype="0" presetID="1" grpId="6" fill="hold">
                                  <p:stCondLst>
                                    <p:cond delay="0"/>
                                  </p:stCondLst>
                                  <p:iterate type="lt" backwards="0">
                                    <p:tmAbs val="100"/>
                                  </p:iterate>
                                  <p:childTnLst>
                                    <p:set>
                                      <p:cBhvr>
                                        <p:cTn id="28" fill="hold"/>
                                        <p:tgtEl>
                                          <p:spTgt spid="26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Class="exit" nodeType="clickEffect" presetSubtype="8" presetID="22" grpId="7" fill="hold">
                                  <p:stCondLst>
                                    <p:cond delay="0"/>
                                  </p:stCondLst>
                                  <p:iterate type="el" backwards="0">
                                    <p:tmAbs val="0"/>
                                  </p:iterate>
                                  <p:childTnLst>
                                    <p:animEffect filter="wipe(left)" transition="out">
                                      <p:cBhvr>
                                        <p:cTn id="32" dur="500" fill="hold"/>
                                        <p:tgtEl>
                                          <p:spTgt spid="261"/>
                                        </p:tgtEl>
                                      </p:cBhvr>
                                    </p:animEffect>
                                    <p:set>
                                      <p:cBhvr>
                                        <p:cTn id="33" fill="hold">
                                          <p:stCondLst>
                                            <p:cond delay="499"/>
                                          </p:stCondLst>
                                        </p:cTn>
                                        <p:tgtEl>
                                          <p:spTgt spid="261"/>
                                        </p:tgtEl>
                                        <p:attrNameLst>
                                          <p:attrName>style.visibility</p:attrName>
                                        </p:attrNameLst>
                                      </p:cBhvr>
                                      <p:to>
                                        <p:strVal val="hidden"/>
                                      </p:to>
                                    </p:set>
                                  </p:childTnLst>
                                </p:cTn>
                              </p:par>
                            </p:childTnLst>
                          </p:cTn>
                        </p:par>
                        <p:par>
                          <p:cTn id="34" fill="hold">
                            <p:stCondLst>
                              <p:cond delay="500"/>
                            </p:stCondLst>
                            <p:childTnLst>
                              <p:par>
                                <p:cTn id="35" presetClass="entr" nodeType="afterEffect" presetSubtype="0" presetID="1" grpId="8" fill="hold">
                                  <p:stCondLst>
                                    <p:cond delay="0"/>
                                  </p:stCondLst>
                                  <p:iterate type="lt" backwards="0">
                                    <p:tmAbs val="100"/>
                                  </p:iterate>
                                  <p:childTnLst>
                                    <p:set>
                                      <p:cBhvr>
                                        <p:cTn id="36" fill="hold"/>
                                        <p:tgtEl>
                                          <p:spTgt spid="25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60" grpId="2"/>
      <p:bldP build="whole" bldLvl="1" animBg="1" rev="0" advAuto="0" spid="256" grpId="4"/>
      <p:bldP build="whole" bldLvl="1" animBg="1" rev="0" advAuto="0" spid="256" grpId="5"/>
      <p:bldP build="whole" bldLvl="1" animBg="1" rev="0" advAuto="0" spid="257" grpId="8"/>
      <p:bldP build="whole" bldLvl="1" animBg="1" rev="0" advAuto="0" spid="261" grpId="6"/>
      <p:bldP build="whole" bldLvl="1" animBg="1" rev="0" advAuto="0" spid="258" grpId="1"/>
      <p:bldP build="whole" bldLvl="1" animBg="1" rev="0" advAuto="0" spid="261" grpId="7"/>
      <p:bldP build="whole" bldLvl="1" animBg="1" rev="0" advAuto="0" spid="259" grpId="3"/>
    </p:bldLst>
  </p:timing>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63" name="训练营003（模糊02）.jpg" descr="训练营003（模糊02）.jpg"/>
          <p:cNvPicPr>
            <a:picLocks noChangeAspect="1"/>
          </p:cNvPicPr>
          <p:nvPr/>
        </p:nvPicPr>
        <p:blipFill>
          <a:blip r:embed="rId2">
            <a:extLst/>
          </a:blip>
          <a:stretch>
            <a:fillRect/>
          </a:stretch>
        </p:blipFill>
        <p:spPr>
          <a:xfrm>
            <a:off x="0" y="0"/>
            <a:ext cx="24384000" cy="13716000"/>
          </a:xfrm>
          <a:prstGeom prst="rect">
            <a:avLst/>
          </a:prstGeom>
          <a:ln w="12700">
            <a:miter lim="400000"/>
          </a:ln>
        </p:spPr>
      </p:pic>
      <p:pic>
        <p:nvPicPr>
          <p:cNvPr id="264" name="色彩主角 4.png" descr="色彩主角 4.png"/>
          <p:cNvPicPr>
            <a:picLocks noChangeAspect="1"/>
          </p:cNvPicPr>
          <p:nvPr/>
        </p:nvPicPr>
        <p:blipFill>
          <a:blip r:embed="rId3">
            <a:extLst/>
          </a:blip>
          <a:stretch>
            <a:fillRect/>
          </a:stretch>
        </p:blipFill>
        <p:spPr>
          <a:xfrm>
            <a:off x="17375714" y="2480522"/>
            <a:ext cx="6767211" cy="13716001"/>
          </a:xfrm>
          <a:prstGeom prst="rect">
            <a:avLst/>
          </a:prstGeom>
          <a:ln w="12700">
            <a:miter lim="400000"/>
          </a:ln>
        </p:spPr>
      </p:pic>
      <p:pic>
        <p:nvPicPr>
          <p:cNvPr id="265" name="V朘R$~3LVOWC{SUC4.png" descr="V朘R$~3LVOWC{SUC4.png"/>
          <p:cNvPicPr>
            <a:picLocks noChangeAspect="1"/>
          </p:cNvPicPr>
          <p:nvPr/>
        </p:nvPicPr>
        <p:blipFill>
          <a:blip r:embed="rId4">
            <a:extLst/>
          </a:blip>
          <a:stretch>
            <a:fillRect/>
          </a:stretch>
        </p:blipFill>
        <p:spPr>
          <a:xfrm>
            <a:off x="0" y="9377048"/>
            <a:ext cx="24384001" cy="4432301"/>
          </a:xfrm>
          <a:prstGeom prst="rect">
            <a:avLst/>
          </a:prstGeom>
          <a:ln w="12700">
            <a:miter lim="400000"/>
          </a:ln>
        </p:spPr>
      </p:pic>
      <p:sp>
        <p:nvSpPr>
          <p:cNvPr id="266" name="Excellent! You have done the job!"/>
          <p:cNvSpPr txBox="1"/>
          <p:nvPr/>
        </p:nvSpPr>
        <p:spPr>
          <a:xfrm>
            <a:off x="8136128" y="11238616"/>
            <a:ext cx="8111745" cy="70916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000">
                <a:solidFill>
                  <a:srgbClr val="41CAD0"/>
                </a:solidFill>
              </a:defRPr>
            </a:lvl1pPr>
          </a:lstStyle>
          <a:p>
            <a:pPr/>
            <a:r>
              <a:t>Excellent! You have done the job!</a:t>
            </a:r>
          </a:p>
        </p:txBody>
      </p:sp>
      <p:sp>
        <p:nvSpPr>
          <p:cNvPr id="267" name="Last thing to do, can you answer my questions above?"/>
          <p:cNvSpPr txBox="1"/>
          <p:nvPr/>
        </p:nvSpPr>
        <p:spPr>
          <a:xfrm>
            <a:off x="5553709" y="11238616"/>
            <a:ext cx="13276581" cy="70916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000">
                <a:solidFill>
                  <a:srgbClr val="41CAD0"/>
                </a:solidFill>
              </a:defRPr>
            </a:lvl1pPr>
          </a:lstStyle>
          <a:p>
            <a:pPr/>
            <a:r>
              <a:t>Last thing to do, can you answer my questions above?</a:t>
            </a:r>
          </a:p>
        </p:txBody>
      </p:sp>
      <p:sp>
        <p:nvSpPr>
          <p:cNvPr id="268" name="That’s the end of this class. Next time, there will be a quiz. So prepare yourself.…"/>
          <p:cNvSpPr txBox="1"/>
          <p:nvPr/>
        </p:nvSpPr>
        <p:spPr>
          <a:xfrm>
            <a:off x="2549398" y="10775575"/>
            <a:ext cx="19285205" cy="163524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nSpc>
                <a:spcPct val="150000"/>
              </a:lnSpc>
              <a:defRPr sz="4000">
                <a:solidFill>
                  <a:srgbClr val="41CAD0"/>
                </a:solidFill>
              </a:defRPr>
            </a:pPr>
            <a:r>
              <a:t>That’s the end of this class. Next time, there will be a quiz. So prepare yourself.</a:t>
            </a:r>
          </a:p>
          <a:p>
            <a:pPr>
              <a:lnSpc>
                <a:spcPct val="150000"/>
              </a:lnSpc>
              <a:defRPr sz="4000">
                <a:solidFill>
                  <a:srgbClr val="41CAD0"/>
                </a:solidFill>
              </a:defRPr>
            </a:pPr>
            <a:r>
              <a:t>See you next time!</a:t>
            </a:r>
          </a:p>
        </p:txBody>
      </p:sp>
      <p:sp>
        <p:nvSpPr>
          <p:cNvPr id="269" name="What is the degree of freedom?"/>
          <p:cNvSpPr/>
          <p:nvPr/>
        </p:nvSpPr>
        <p:spPr>
          <a:xfrm>
            <a:off x="6477167" y="2592652"/>
            <a:ext cx="11429666" cy="1270001"/>
          </a:xfrm>
          <a:prstGeom prst="roundRect">
            <a:avLst>
              <a:gd name="adj" fmla="val 15000"/>
            </a:avLst>
          </a:prstGeom>
          <a:solidFill>
            <a:srgbClr val="00CFD4"/>
          </a:solidFill>
          <a:ln w="12700">
            <a:miter lim="400000"/>
          </a:ln>
          <a:extLst>
            <a:ext uri="{C572A759-6A51-4108-AA02-DFA0A04FC94B}">
              <ma14:wrappingTextBoxFlag xmlns:ma14="http://schemas.microsoft.com/office/mac/drawingml/2011/main" val="1"/>
            </a:ext>
          </a:extLst>
        </p:spPr>
        <p:txBody>
          <a:bodyPr lIns="0" tIns="0" rIns="0" bIns="0" anchor="ctr"/>
          <a:lstStyle>
            <a:lvl1pPr>
              <a:defRPr b="0" sz="3200">
                <a:solidFill>
                  <a:srgbClr val="FFFFFF"/>
                </a:solidFill>
                <a:latin typeface="+mn-lt"/>
                <a:ea typeface="+mn-ea"/>
                <a:cs typeface="+mn-cs"/>
                <a:sym typeface="Helvetica Neue Medium"/>
              </a:defRPr>
            </a:lvl1pPr>
          </a:lstStyle>
          <a:p>
            <a:pPr/>
            <a:r>
              <a:t>What is the degree of freedom?</a:t>
            </a:r>
          </a:p>
        </p:txBody>
      </p:sp>
      <p:sp>
        <p:nvSpPr>
          <p:cNvPr id="270" name="What is a coordinate system?"/>
          <p:cNvSpPr/>
          <p:nvPr/>
        </p:nvSpPr>
        <p:spPr>
          <a:xfrm>
            <a:off x="6477167" y="4755552"/>
            <a:ext cx="11429666" cy="1270001"/>
          </a:xfrm>
          <a:prstGeom prst="roundRect">
            <a:avLst>
              <a:gd name="adj" fmla="val 15000"/>
            </a:avLst>
          </a:prstGeom>
          <a:solidFill>
            <a:srgbClr val="00CFD4"/>
          </a:solidFill>
          <a:ln w="12700">
            <a:miter lim="400000"/>
          </a:ln>
          <a:extLst>
            <a:ext uri="{C572A759-6A51-4108-AA02-DFA0A04FC94B}">
              <ma14:wrappingTextBoxFlag xmlns:ma14="http://schemas.microsoft.com/office/mac/drawingml/2011/main" val="1"/>
            </a:ext>
          </a:extLst>
        </p:spPr>
        <p:txBody>
          <a:bodyPr lIns="0" tIns="0" rIns="0" bIns="0" anchor="ctr"/>
          <a:lstStyle>
            <a:lvl1pPr>
              <a:defRPr b="0" sz="3200">
                <a:solidFill>
                  <a:srgbClr val="FFFFFF"/>
                </a:solidFill>
                <a:latin typeface="+mn-lt"/>
                <a:ea typeface="+mn-ea"/>
                <a:cs typeface="+mn-cs"/>
                <a:sym typeface="Helvetica Neue Medium"/>
              </a:defRPr>
            </a:lvl1pPr>
          </a:lstStyle>
          <a:p>
            <a:pPr/>
            <a:r>
              <a:t>What is a coordinate system?</a:t>
            </a:r>
          </a:p>
        </p:txBody>
      </p:sp>
      <p:sp>
        <p:nvSpPr>
          <p:cNvPr id="271" name="How to determine the position of an object in 3-D space?"/>
          <p:cNvSpPr/>
          <p:nvPr/>
        </p:nvSpPr>
        <p:spPr>
          <a:xfrm>
            <a:off x="6477167" y="6918452"/>
            <a:ext cx="11429666" cy="1270001"/>
          </a:xfrm>
          <a:prstGeom prst="roundRect">
            <a:avLst>
              <a:gd name="adj" fmla="val 15000"/>
            </a:avLst>
          </a:prstGeom>
          <a:solidFill>
            <a:srgbClr val="00CFD4"/>
          </a:solidFill>
          <a:ln w="12700">
            <a:miter lim="400000"/>
          </a:ln>
          <a:extLst>
            <a:ext uri="{C572A759-6A51-4108-AA02-DFA0A04FC94B}">
              <ma14:wrappingTextBoxFlag xmlns:ma14="http://schemas.microsoft.com/office/mac/drawingml/2011/main" val="1"/>
            </a:ext>
          </a:extLst>
        </p:spPr>
        <p:txBody>
          <a:bodyPr lIns="0" tIns="0" rIns="0" bIns="0" anchor="ctr"/>
          <a:lstStyle>
            <a:lvl1pPr>
              <a:defRPr b="0" sz="3200">
                <a:solidFill>
                  <a:srgbClr val="FFFFFF"/>
                </a:solidFill>
                <a:latin typeface="+mn-lt"/>
                <a:ea typeface="+mn-ea"/>
                <a:cs typeface="+mn-cs"/>
                <a:sym typeface="Helvetica Neue Medium"/>
              </a:defRPr>
            </a:lvl1pPr>
          </a:lstStyle>
          <a:p>
            <a:pPr/>
            <a:r>
              <a:t>How to determine the position of an object in 3-D space?</a:t>
            </a:r>
          </a:p>
        </p:txBody>
      </p:sp>
    </p:spTree>
  </p:cSld>
  <p:clrMapOvr>
    <a:masterClrMapping/>
  </p:clrMapOvr>
  <mc:AlternateContent xmlns:mc="http://schemas.openxmlformats.org/markup-compatibility/2006">
    <mc:Choice xmlns:p14="http://schemas.microsoft.com/office/powerpoint/2010/main" Requires="p14">
      <p:transition spd="fast" advClick="1" p14:dur="750">
        <p:wipe dir="r"/>
      </p:transition>
    </mc:Choice>
    <mc:Fallback>
      <p:transition spd="fast">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0" presetID="1" grpId="1" fill="hold">
                                  <p:stCondLst>
                                    <p:cond delay="0"/>
                                  </p:stCondLst>
                                  <p:iterate type="lt" backwards="0">
                                    <p:tmAbs val="100"/>
                                  </p:iterate>
                                  <p:childTnLst>
                                    <p:set>
                                      <p:cBhvr>
                                        <p:cTn id="6" fill="hold"/>
                                        <p:tgtEl>
                                          <p:spTgt spid="26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xit" nodeType="clickEffect" presetSubtype="8" presetID="22" grpId="2" fill="hold">
                                  <p:stCondLst>
                                    <p:cond delay="0"/>
                                  </p:stCondLst>
                                  <p:iterate type="el" backwards="0">
                                    <p:tmAbs val="0"/>
                                  </p:iterate>
                                  <p:childTnLst>
                                    <p:animEffect filter="wipe(left)" transition="out">
                                      <p:cBhvr>
                                        <p:cTn id="10" dur="500" fill="hold"/>
                                        <p:tgtEl>
                                          <p:spTgt spid="266"/>
                                        </p:tgtEl>
                                      </p:cBhvr>
                                    </p:animEffect>
                                    <p:set>
                                      <p:cBhvr>
                                        <p:cTn id="11" fill="hold">
                                          <p:stCondLst>
                                            <p:cond delay="499"/>
                                          </p:stCondLst>
                                        </p:cTn>
                                        <p:tgtEl>
                                          <p:spTgt spid="266"/>
                                        </p:tgtEl>
                                        <p:attrNameLst>
                                          <p:attrName>style.visibility</p:attrName>
                                        </p:attrNameLst>
                                      </p:cBhvr>
                                      <p:to>
                                        <p:strVal val="hidden"/>
                                      </p:to>
                                    </p:set>
                                  </p:childTnLst>
                                </p:cTn>
                              </p:par>
                            </p:childTnLst>
                          </p:cTn>
                        </p:par>
                        <p:par>
                          <p:cTn id="12" fill="hold">
                            <p:stCondLst>
                              <p:cond delay="500"/>
                            </p:stCondLst>
                            <p:childTnLst>
                              <p:par>
                                <p:cTn id="13" presetClass="entr" nodeType="afterEffect" presetSubtype="0" presetID="1" grpId="3" fill="hold">
                                  <p:stCondLst>
                                    <p:cond delay="0"/>
                                  </p:stCondLst>
                                  <p:iterate type="lt" backwards="0">
                                    <p:tmAbs val="100"/>
                                  </p:iterate>
                                  <p:childTnLst>
                                    <p:set>
                                      <p:cBhvr>
                                        <p:cTn id="14" fill="hold"/>
                                        <p:tgtEl>
                                          <p:spTgt spid="26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lt" backwards="0">
                                    <p:tmAbs val="100"/>
                                  </p:iterate>
                                  <p:childTnLst>
                                    <p:set>
                                      <p:cBhvr>
                                        <p:cTn id="18" fill="hold"/>
                                        <p:tgtEl>
                                          <p:spTgt spid="26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5" fill="hold">
                                  <p:stCondLst>
                                    <p:cond delay="0"/>
                                  </p:stCondLst>
                                  <p:iterate type="lt" backwards="0">
                                    <p:tmAbs val="100"/>
                                  </p:iterate>
                                  <p:childTnLst>
                                    <p:set>
                                      <p:cBhvr>
                                        <p:cTn id="22" fill="hold"/>
                                        <p:tgtEl>
                                          <p:spTgt spid="27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0" presetID="1" grpId="6" fill="hold">
                                  <p:stCondLst>
                                    <p:cond delay="0"/>
                                  </p:stCondLst>
                                  <p:iterate type="lt" backwards="0">
                                    <p:tmAbs val="100"/>
                                  </p:iterate>
                                  <p:childTnLst>
                                    <p:set>
                                      <p:cBhvr>
                                        <p:cTn id="26" fill="hold"/>
                                        <p:tgtEl>
                                          <p:spTgt spid="27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Class="exit" nodeType="clickEffect" presetSubtype="8" presetID="22" grpId="7" fill="hold">
                                  <p:stCondLst>
                                    <p:cond delay="0"/>
                                  </p:stCondLst>
                                  <p:iterate type="el" backwards="0">
                                    <p:tmAbs val="0"/>
                                  </p:iterate>
                                  <p:childTnLst>
                                    <p:animEffect filter="wipe(left)" transition="out">
                                      <p:cBhvr>
                                        <p:cTn id="30" dur="500" fill="hold"/>
                                        <p:tgtEl>
                                          <p:spTgt spid="267"/>
                                        </p:tgtEl>
                                      </p:cBhvr>
                                    </p:animEffect>
                                    <p:set>
                                      <p:cBhvr>
                                        <p:cTn id="31" fill="hold">
                                          <p:stCondLst>
                                            <p:cond delay="499"/>
                                          </p:stCondLst>
                                        </p:cTn>
                                        <p:tgtEl>
                                          <p:spTgt spid="267"/>
                                        </p:tgtEl>
                                        <p:attrNameLst>
                                          <p:attrName>style.visibility</p:attrName>
                                        </p:attrNameLst>
                                      </p:cBhvr>
                                      <p:to>
                                        <p:strVal val="hidden"/>
                                      </p:to>
                                    </p:set>
                                  </p:childTnLst>
                                </p:cTn>
                              </p:par>
                            </p:childTnLst>
                          </p:cTn>
                        </p:par>
                        <p:par>
                          <p:cTn id="32" fill="hold">
                            <p:stCondLst>
                              <p:cond delay="500"/>
                            </p:stCondLst>
                            <p:childTnLst>
                              <p:par>
                                <p:cTn id="33" presetClass="entr" nodeType="afterEffect" presetSubtype="0" presetID="1" grpId="8" fill="hold">
                                  <p:stCondLst>
                                    <p:cond delay="0"/>
                                  </p:stCondLst>
                                  <p:iterate type="lt" backwards="0">
                                    <p:tmAbs val="100"/>
                                  </p:iterate>
                                  <p:childTnLst>
                                    <p:set>
                                      <p:cBhvr>
                                        <p:cTn id="34" fill="hold"/>
                                        <p:tgtEl>
                                          <p:spTgt spid="26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67" grpId="3"/>
      <p:bldP build="whole" bldLvl="1" animBg="1" rev="0" advAuto="0" spid="271" grpId="6"/>
      <p:bldP build="whole" bldLvl="1" animBg="1" rev="0" advAuto="0" spid="266" grpId="1"/>
      <p:bldP build="whole" bldLvl="1" animBg="1" rev="0" advAuto="0" spid="266" grpId="2"/>
      <p:bldP build="whole" bldLvl="1" animBg="1" rev="0" advAuto="0" spid="270" grpId="5"/>
      <p:bldP build="whole" bldLvl="1" animBg="1" rev="0" advAuto="0" spid="269" grpId="4"/>
      <p:bldP build="whole" bldLvl="1" animBg="1" rev="0" advAuto="0" spid="267" grpId="7"/>
      <p:bldP build="whole" bldLvl="1" animBg="1" rev="0" advAuto="0" spid="268" grpId="8"/>
    </p:bldLst>
  </p:timing>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24" name="训练营003（模糊02）.jpg" descr="训练营003（模糊02）.jpg"/>
          <p:cNvPicPr>
            <a:picLocks noChangeAspect="1"/>
          </p:cNvPicPr>
          <p:nvPr/>
        </p:nvPicPr>
        <p:blipFill>
          <a:blip r:embed="rId2">
            <a:extLst/>
          </a:blip>
          <a:stretch>
            <a:fillRect/>
          </a:stretch>
        </p:blipFill>
        <p:spPr>
          <a:xfrm>
            <a:off x="0" y="0"/>
            <a:ext cx="24384000" cy="13716000"/>
          </a:xfrm>
          <a:prstGeom prst="rect">
            <a:avLst/>
          </a:prstGeom>
          <a:ln w="12700">
            <a:miter lim="400000"/>
          </a:ln>
        </p:spPr>
      </p:pic>
      <p:pic>
        <p:nvPicPr>
          <p:cNvPr id="125" name="色彩主角 4.png" descr="色彩主角 4.png"/>
          <p:cNvPicPr>
            <a:picLocks noChangeAspect="1"/>
          </p:cNvPicPr>
          <p:nvPr/>
        </p:nvPicPr>
        <p:blipFill>
          <a:blip r:embed="rId3">
            <a:extLst/>
          </a:blip>
          <a:stretch>
            <a:fillRect/>
          </a:stretch>
        </p:blipFill>
        <p:spPr>
          <a:xfrm>
            <a:off x="17375714" y="2480522"/>
            <a:ext cx="6767211" cy="13716001"/>
          </a:xfrm>
          <a:prstGeom prst="rect">
            <a:avLst/>
          </a:prstGeom>
          <a:ln w="12700">
            <a:miter lim="400000"/>
          </a:ln>
        </p:spPr>
      </p:pic>
      <p:pic>
        <p:nvPicPr>
          <p:cNvPr id="126" name="V朘R$~3LVOWC{SUC4.png" descr="V朘R$~3LVOWC{SUC4.png"/>
          <p:cNvPicPr>
            <a:picLocks noChangeAspect="1"/>
          </p:cNvPicPr>
          <p:nvPr/>
        </p:nvPicPr>
        <p:blipFill>
          <a:blip r:embed="rId4">
            <a:extLst/>
          </a:blip>
          <a:stretch>
            <a:fillRect/>
          </a:stretch>
        </p:blipFill>
        <p:spPr>
          <a:xfrm>
            <a:off x="0" y="9377048"/>
            <a:ext cx="24384001" cy="4432301"/>
          </a:xfrm>
          <a:prstGeom prst="rect">
            <a:avLst/>
          </a:prstGeom>
          <a:ln w="12700">
            <a:miter lim="400000"/>
          </a:ln>
        </p:spPr>
      </p:pic>
      <p:sp>
        <p:nvSpPr>
          <p:cNvPr id="127" name="What is inertia?"/>
          <p:cNvSpPr/>
          <p:nvPr/>
        </p:nvSpPr>
        <p:spPr>
          <a:xfrm>
            <a:off x="6477167" y="2592652"/>
            <a:ext cx="11429666" cy="1270001"/>
          </a:xfrm>
          <a:prstGeom prst="roundRect">
            <a:avLst>
              <a:gd name="adj" fmla="val 15000"/>
            </a:avLst>
          </a:prstGeom>
          <a:solidFill>
            <a:srgbClr val="00CFD4"/>
          </a:solidFill>
          <a:ln w="12700">
            <a:miter lim="400000"/>
          </a:ln>
          <a:extLst>
            <a:ext uri="{C572A759-6A51-4108-AA02-DFA0A04FC94B}">
              <ma14:wrappingTextBoxFlag xmlns:ma14="http://schemas.microsoft.com/office/mac/drawingml/2011/main" val="1"/>
            </a:ext>
          </a:extLst>
        </p:spPr>
        <p:txBody>
          <a:bodyPr lIns="0" tIns="0" rIns="0" bIns="0" anchor="ctr"/>
          <a:lstStyle>
            <a:lvl1pPr>
              <a:defRPr b="0" sz="3200">
                <a:solidFill>
                  <a:srgbClr val="FFFFFF"/>
                </a:solidFill>
                <a:latin typeface="+mn-lt"/>
                <a:ea typeface="+mn-ea"/>
                <a:cs typeface="+mn-cs"/>
                <a:sym typeface="Helvetica Neue Medium"/>
              </a:defRPr>
            </a:lvl1pPr>
          </a:lstStyle>
          <a:p>
            <a:pPr/>
            <a:r>
              <a:t>What is inertia?</a:t>
            </a:r>
          </a:p>
        </p:txBody>
      </p:sp>
      <p:sp>
        <p:nvSpPr>
          <p:cNvPr id="128" name="What is friction? What features does it have?"/>
          <p:cNvSpPr/>
          <p:nvPr/>
        </p:nvSpPr>
        <p:spPr>
          <a:xfrm>
            <a:off x="6477167" y="4755552"/>
            <a:ext cx="11429666" cy="1270001"/>
          </a:xfrm>
          <a:prstGeom prst="roundRect">
            <a:avLst>
              <a:gd name="adj" fmla="val 15000"/>
            </a:avLst>
          </a:prstGeom>
          <a:solidFill>
            <a:srgbClr val="00CFD4"/>
          </a:solidFill>
          <a:ln w="12700">
            <a:miter lim="400000"/>
          </a:ln>
          <a:extLst>
            <a:ext uri="{C572A759-6A51-4108-AA02-DFA0A04FC94B}">
              <ma14:wrappingTextBoxFlag xmlns:ma14="http://schemas.microsoft.com/office/mac/drawingml/2011/main" val="1"/>
            </a:ext>
          </a:extLst>
        </p:spPr>
        <p:txBody>
          <a:bodyPr lIns="0" tIns="0" rIns="0" bIns="0" anchor="ctr"/>
          <a:lstStyle>
            <a:lvl1pPr>
              <a:defRPr b="0" sz="3200">
                <a:solidFill>
                  <a:srgbClr val="FFFFFF"/>
                </a:solidFill>
                <a:latin typeface="+mn-lt"/>
                <a:ea typeface="+mn-ea"/>
                <a:cs typeface="+mn-cs"/>
                <a:sym typeface="Helvetica Neue Medium"/>
              </a:defRPr>
            </a:lvl1pPr>
          </a:lstStyle>
          <a:p>
            <a:pPr/>
            <a:r>
              <a:t>What is friction? What features does it have?</a:t>
            </a:r>
          </a:p>
        </p:txBody>
      </p:sp>
      <p:sp>
        <p:nvSpPr>
          <p:cNvPr id="129" name="How to prevent things from falling over…"/>
          <p:cNvSpPr/>
          <p:nvPr/>
        </p:nvSpPr>
        <p:spPr>
          <a:xfrm>
            <a:off x="6477167" y="6918452"/>
            <a:ext cx="11429666" cy="1270001"/>
          </a:xfrm>
          <a:prstGeom prst="roundRect">
            <a:avLst>
              <a:gd name="adj" fmla="val 15000"/>
            </a:avLst>
          </a:prstGeom>
          <a:solidFill>
            <a:srgbClr val="00CFD4"/>
          </a:solidFill>
          <a:ln w="12700">
            <a:miter lim="400000"/>
          </a:ln>
          <a:extLst>
            <a:ext uri="{C572A759-6A51-4108-AA02-DFA0A04FC94B}">
              <ma14:wrappingTextBoxFlag xmlns:ma14="http://schemas.microsoft.com/office/mac/drawingml/2011/main" val="1"/>
            </a:ext>
          </a:extLst>
        </p:spPr>
        <p:txBody>
          <a:bodyPr lIns="0" tIns="0" rIns="0" bIns="0" anchor="ctr"/>
          <a:lstStyle/>
          <a:p>
            <a:pPr>
              <a:defRPr b="0" sz="3200">
                <a:solidFill>
                  <a:srgbClr val="FFFFFF"/>
                </a:solidFill>
                <a:latin typeface="+mn-lt"/>
                <a:ea typeface="+mn-ea"/>
                <a:cs typeface="+mn-cs"/>
                <a:sym typeface="Helvetica Neue Medium"/>
              </a:defRPr>
            </a:pPr>
            <a:r>
              <a:t>How to prevent things from falling over </a:t>
            </a:r>
          </a:p>
          <a:p>
            <a:pPr>
              <a:defRPr b="0" sz="3200">
                <a:solidFill>
                  <a:srgbClr val="FFFFFF"/>
                </a:solidFill>
                <a:latin typeface="+mn-lt"/>
                <a:ea typeface="+mn-ea"/>
                <a:cs typeface="+mn-cs"/>
                <a:sym typeface="Helvetica Neue Medium"/>
              </a:defRPr>
            </a:pPr>
            <a:r>
              <a:t>when GEIO is moving?</a:t>
            </a:r>
          </a:p>
        </p:txBody>
      </p:sp>
      <p:sp>
        <p:nvSpPr>
          <p:cNvPr id="130" name="Welcome back fellow pilots! I am Sam. Do you still remember what we have learnt last time?"/>
          <p:cNvSpPr txBox="1"/>
          <p:nvPr/>
        </p:nvSpPr>
        <p:spPr>
          <a:xfrm>
            <a:off x="996950" y="11238616"/>
            <a:ext cx="22390101" cy="70916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000">
                <a:solidFill>
                  <a:srgbClr val="41CAD0"/>
                </a:solidFill>
              </a:defRPr>
            </a:lvl1pPr>
          </a:lstStyle>
          <a:p>
            <a:pPr/>
            <a:r>
              <a:t>Welcome back fellow pilots! I am Sam. Do you still remember what we have learnt last time?</a:t>
            </a:r>
          </a:p>
        </p:txBody>
      </p:sp>
      <p:sp>
        <p:nvSpPr>
          <p:cNvPr id="131" name="Good! Let’s continue our training."/>
          <p:cNvSpPr txBox="1"/>
          <p:nvPr/>
        </p:nvSpPr>
        <p:spPr>
          <a:xfrm>
            <a:off x="8099043" y="11238616"/>
            <a:ext cx="8185913" cy="70916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000">
                <a:solidFill>
                  <a:srgbClr val="41CAD0"/>
                </a:solidFill>
              </a:defRPr>
            </a:lvl1pPr>
          </a:lstStyle>
          <a:p>
            <a:pPr/>
            <a:r>
              <a:t>Good! Let’s continue our training.</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2" presetID="2" grpId="1" fill="hold">
                                  <p:stCondLst>
                                    <p:cond delay="0"/>
                                  </p:stCondLst>
                                  <p:iterate type="el" backwards="0">
                                    <p:tmAbs val="0"/>
                                  </p:iterate>
                                  <p:childTnLst>
                                    <p:set>
                                      <p:cBhvr>
                                        <p:cTn id="6" fill="hold"/>
                                        <p:tgtEl>
                                          <p:spTgt spid="125"/>
                                        </p:tgtEl>
                                        <p:attrNameLst>
                                          <p:attrName>style.visibility</p:attrName>
                                        </p:attrNameLst>
                                      </p:cBhvr>
                                      <p:to>
                                        <p:strVal val="visible"/>
                                      </p:to>
                                    </p:set>
                                    <p:anim calcmode="lin" valueType="num">
                                      <p:cBhvr>
                                        <p:cTn id="7" dur="1000" fill="hold"/>
                                        <p:tgtEl>
                                          <p:spTgt spid="125"/>
                                        </p:tgtEl>
                                        <p:attrNameLst>
                                          <p:attrName>ppt_x</p:attrName>
                                        </p:attrNameLst>
                                      </p:cBhvr>
                                      <p:tavLst>
                                        <p:tav tm="0">
                                          <p:val>
                                            <p:strVal val="1+#ppt_w/2"/>
                                          </p:val>
                                        </p:tav>
                                        <p:tav tm="100000">
                                          <p:val>
                                            <p:strVal val="#ppt_x"/>
                                          </p:val>
                                        </p:tav>
                                      </p:tavLst>
                                    </p:anim>
                                    <p:anim calcmode="lin" valueType="num">
                                      <p:cBhvr>
                                        <p:cTn id="8" dur="1000" fill="hold"/>
                                        <p:tgtEl>
                                          <p:spTgt spid="12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2" fill="hold">
                                  <p:stCondLst>
                                    <p:cond delay="0"/>
                                  </p:stCondLst>
                                  <p:iterate type="el" backwards="0">
                                    <p:tmAbs val="0"/>
                                  </p:iterate>
                                  <p:childTnLst>
                                    <p:set>
                                      <p:cBhvr>
                                        <p:cTn id="12" fill="hold"/>
                                        <p:tgtEl>
                                          <p:spTgt spid="126"/>
                                        </p:tgtEl>
                                        <p:attrNameLst>
                                          <p:attrName>style.visibility</p:attrName>
                                        </p:attrNameLst>
                                      </p:cBhvr>
                                      <p:to>
                                        <p:strVal val="visible"/>
                                      </p:to>
                                    </p:set>
                                  </p:childTnLst>
                                </p:cTn>
                              </p:par>
                            </p:childTnLst>
                          </p:cTn>
                        </p:par>
                        <p:par>
                          <p:cTn id="13" fill="hold">
                            <p:stCondLst>
                              <p:cond delay="0"/>
                            </p:stCondLst>
                            <p:childTnLst>
                              <p:par>
                                <p:cTn id="14" presetClass="entr" nodeType="afterEffect" presetSubtype="0" presetID="1" grpId="3" fill="hold">
                                  <p:stCondLst>
                                    <p:cond delay="0"/>
                                  </p:stCondLst>
                                  <p:iterate type="lt" backwards="0">
                                    <p:tmAbs val="100"/>
                                  </p:iterate>
                                  <p:childTnLst>
                                    <p:set>
                                      <p:cBhvr>
                                        <p:cTn id="15" fill="hold"/>
                                        <p:tgtEl>
                                          <p:spTgt spid="13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Class="entr" nodeType="clickEffect" presetSubtype="0" presetID="1" grpId="4" fill="hold">
                                  <p:stCondLst>
                                    <p:cond delay="0"/>
                                  </p:stCondLst>
                                  <p:iterate type="lt" backwards="0">
                                    <p:tmAbs val="100"/>
                                  </p:iterate>
                                  <p:childTnLst>
                                    <p:set>
                                      <p:cBhvr>
                                        <p:cTn id="19" fill="hold"/>
                                        <p:tgtEl>
                                          <p:spTgt spid="127"/>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Class="entr" nodeType="clickEffect" presetSubtype="0" presetID="1" grpId="5" fill="hold">
                                  <p:stCondLst>
                                    <p:cond delay="0"/>
                                  </p:stCondLst>
                                  <p:iterate type="lt" backwards="0">
                                    <p:tmAbs val="100"/>
                                  </p:iterate>
                                  <p:childTnLst>
                                    <p:set>
                                      <p:cBhvr>
                                        <p:cTn id="23" fill="hold"/>
                                        <p:tgtEl>
                                          <p:spTgt spid="128"/>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Class="entr" nodeType="clickEffect" presetSubtype="0" presetID="1" grpId="6" fill="hold">
                                  <p:stCondLst>
                                    <p:cond delay="0"/>
                                  </p:stCondLst>
                                  <p:iterate type="lt" backwards="0">
                                    <p:tmAbs val="100"/>
                                  </p:iterate>
                                  <p:childTnLst>
                                    <p:set>
                                      <p:cBhvr>
                                        <p:cTn id="27" fill="hold"/>
                                        <p:tgtEl>
                                          <p:spTgt spid="129"/>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Class="exit" nodeType="clickEffect" presetSubtype="8" presetID="22" grpId="7" fill="hold">
                                  <p:stCondLst>
                                    <p:cond delay="0"/>
                                  </p:stCondLst>
                                  <p:iterate type="el" backwards="0">
                                    <p:tmAbs val="0"/>
                                  </p:iterate>
                                  <p:childTnLst>
                                    <p:animEffect filter="wipe(left)" transition="out">
                                      <p:cBhvr>
                                        <p:cTn id="31" dur="500" fill="hold"/>
                                        <p:tgtEl>
                                          <p:spTgt spid="130"/>
                                        </p:tgtEl>
                                      </p:cBhvr>
                                    </p:animEffect>
                                    <p:set>
                                      <p:cBhvr>
                                        <p:cTn id="32" fill="hold">
                                          <p:stCondLst>
                                            <p:cond delay="499"/>
                                          </p:stCondLst>
                                        </p:cTn>
                                        <p:tgtEl>
                                          <p:spTgt spid="130"/>
                                        </p:tgtEl>
                                        <p:attrNameLst>
                                          <p:attrName>style.visibility</p:attrName>
                                        </p:attrNameLst>
                                      </p:cBhvr>
                                      <p:to>
                                        <p:strVal val="hidden"/>
                                      </p:to>
                                    </p:set>
                                  </p:childTnLst>
                                </p:cTn>
                              </p:par>
                            </p:childTnLst>
                          </p:cTn>
                        </p:par>
                        <p:par>
                          <p:cTn id="33" fill="hold">
                            <p:stCondLst>
                              <p:cond delay="500"/>
                            </p:stCondLst>
                            <p:childTnLst>
                              <p:par>
                                <p:cTn id="34" presetClass="entr" nodeType="afterEffect" presetSubtype="0" presetID="1" grpId="8" fill="hold">
                                  <p:stCondLst>
                                    <p:cond delay="0"/>
                                  </p:stCondLst>
                                  <p:iterate type="lt" backwards="0">
                                    <p:tmAbs val="100"/>
                                  </p:iterate>
                                  <p:childTnLst>
                                    <p:set>
                                      <p:cBhvr>
                                        <p:cTn id="35" fill="hold"/>
                                        <p:tgtEl>
                                          <p:spTgt spid="13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25" grpId="1"/>
      <p:bldP build="whole" bldLvl="1" animBg="1" rev="0" advAuto="0" spid="130" grpId="7"/>
      <p:bldP build="whole" bldLvl="1" animBg="1" rev="0" advAuto="0" spid="127" grpId="4"/>
      <p:bldP build="whole" bldLvl="1" animBg="1" rev="0" advAuto="0" spid="129" grpId="6"/>
      <p:bldP build="whole" bldLvl="1" animBg="1" rev="0" advAuto="0" spid="126" grpId="2"/>
      <p:bldP build="whole" bldLvl="1" animBg="1" rev="0" advAuto="0" spid="131" grpId="8"/>
      <p:bldP build="whole" bldLvl="1" animBg="1" rev="0" advAuto="0" spid="128" grpId="5"/>
      <p:bldP build="whole" bldLvl="1" animBg="1" rev="0" advAuto="0" spid="130" grpId="3"/>
    </p:bldLst>
  </p:timing>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3" name="训练营003（模糊02）.jpg" descr="训练营003（模糊02）.jpg"/>
          <p:cNvPicPr>
            <a:picLocks noChangeAspect="1"/>
          </p:cNvPicPr>
          <p:nvPr/>
        </p:nvPicPr>
        <p:blipFill>
          <a:blip r:embed="rId2">
            <a:extLst/>
          </a:blip>
          <a:stretch>
            <a:fillRect/>
          </a:stretch>
        </p:blipFill>
        <p:spPr>
          <a:xfrm>
            <a:off x="0" y="0"/>
            <a:ext cx="24384000" cy="13716000"/>
          </a:xfrm>
          <a:prstGeom prst="rect">
            <a:avLst/>
          </a:prstGeom>
          <a:ln w="12700">
            <a:miter lim="400000"/>
          </a:ln>
        </p:spPr>
      </p:pic>
      <p:pic>
        <p:nvPicPr>
          <p:cNvPr id="134" name="V朘R$~3LVOWC{SUC4.png" descr="V朘R$~3LVOWC{SUC4.png"/>
          <p:cNvPicPr>
            <a:picLocks noChangeAspect="1"/>
          </p:cNvPicPr>
          <p:nvPr/>
        </p:nvPicPr>
        <p:blipFill>
          <a:blip r:embed="rId3">
            <a:extLst/>
          </a:blip>
          <a:stretch>
            <a:fillRect/>
          </a:stretch>
        </p:blipFill>
        <p:spPr>
          <a:xfrm>
            <a:off x="4977275" y="5546573"/>
            <a:ext cx="14429450" cy="2622854"/>
          </a:xfrm>
          <a:prstGeom prst="rect">
            <a:avLst/>
          </a:prstGeom>
          <a:ln w="12700">
            <a:miter lim="400000"/>
          </a:ln>
        </p:spPr>
      </p:pic>
      <p:sp>
        <p:nvSpPr>
          <p:cNvPr id="135" name="Briefing"/>
          <p:cNvSpPr txBox="1"/>
          <p:nvPr/>
        </p:nvSpPr>
        <p:spPr>
          <a:xfrm>
            <a:off x="10709909" y="6348351"/>
            <a:ext cx="2964181" cy="101929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6000">
                <a:solidFill>
                  <a:srgbClr val="41CAD0"/>
                </a:solidFill>
              </a:defRPr>
            </a:lvl1pPr>
          </a:lstStyle>
          <a:p>
            <a:pPr/>
            <a:r>
              <a:t>Briefing</a:t>
            </a:r>
          </a:p>
        </p:txBody>
      </p:sp>
    </p:spTree>
  </p:cSld>
  <p:clrMapOvr>
    <a:masterClrMapping/>
  </p:clrMapOvr>
  <mc:AlternateContent xmlns:mc="http://schemas.openxmlformats.org/markup-compatibility/2006">
    <mc:Choice xmlns:p14="http://schemas.microsoft.com/office/powerpoint/2010/main" Requires="p14">
      <p:transition spd="fast" advClick="1" p14:dur="750">
        <p:wipe dir="r"/>
      </p:transition>
    </mc:Choice>
    <mc:Fallback>
      <p:transition spd="fast">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7" name="训练营003（模糊02）.jpg" descr="训练营003（模糊02）.jpg"/>
          <p:cNvPicPr>
            <a:picLocks noChangeAspect="1"/>
          </p:cNvPicPr>
          <p:nvPr/>
        </p:nvPicPr>
        <p:blipFill>
          <a:blip r:embed="rId2">
            <a:extLst/>
          </a:blip>
          <a:stretch>
            <a:fillRect/>
          </a:stretch>
        </p:blipFill>
        <p:spPr>
          <a:xfrm>
            <a:off x="0" y="0"/>
            <a:ext cx="24384000" cy="13716000"/>
          </a:xfrm>
          <a:prstGeom prst="rect">
            <a:avLst/>
          </a:prstGeom>
          <a:ln w="12700">
            <a:miter lim="400000"/>
          </a:ln>
        </p:spPr>
      </p:pic>
      <p:pic>
        <p:nvPicPr>
          <p:cNvPr id="138" name="色彩主角 4.png" descr="色彩主角 4.png"/>
          <p:cNvPicPr>
            <a:picLocks noChangeAspect="1"/>
          </p:cNvPicPr>
          <p:nvPr/>
        </p:nvPicPr>
        <p:blipFill>
          <a:blip r:embed="rId3">
            <a:extLst/>
          </a:blip>
          <a:stretch>
            <a:fillRect/>
          </a:stretch>
        </p:blipFill>
        <p:spPr>
          <a:xfrm>
            <a:off x="17375714" y="2480522"/>
            <a:ext cx="6767211" cy="13716001"/>
          </a:xfrm>
          <a:prstGeom prst="rect">
            <a:avLst/>
          </a:prstGeom>
          <a:ln w="12700">
            <a:miter lim="400000"/>
          </a:ln>
        </p:spPr>
      </p:pic>
      <p:pic>
        <p:nvPicPr>
          <p:cNvPr id="139" name="V朘R$~3LVOWC{SUC4.png" descr="V朘R$~3LVOWC{SUC4.png"/>
          <p:cNvPicPr>
            <a:picLocks noChangeAspect="1"/>
          </p:cNvPicPr>
          <p:nvPr/>
        </p:nvPicPr>
        <p:blipFill>
          <a:blip r:embed="rId4">
            <a:extLst/>
          </a:blip>
          <a:stretch>
            <a:fillRect/>
          </a:stretch>
        </p:blipFill>
        <p:spPr>
          <a:xfrm>
            <a:off x="0" y="9377048"/>
            <a:ext cx="24384001" cy="4432301"/>
          </a:xfrm>
          <a:prstGeom prst="rect">
            <a:avLst/>
          </a:prstGeom>
          <a:ln w="12700">
            <a:miter lim="400000"/>
          </a:ln>
        </p:spPr>
      </p:pic>
      <p:grpSp>
        <p:nvGrpSpPr>
          <p:cNvPr id="142" name="Topic…"/>
          <p:cNvGrpSpPr/>
          <p:nvPr/>
        </p:nvGrpSpPr>
        <p:grpSpPr>
          <a:xfrm>
            <a:off x="7350624" y="1196022"/>
            <a:ext cx="9682752" cy="7786750"/>
            <a:chOff x="0" y="0"/>
            <a:chExt cx="9682750" cy="7786748"/>
          </a:xfrm>
        </p:grpSpPr>
        <p:sp>
          <p:nvSpPr>
            <p:cNvPr id="141" name="Topic…"/>
            <p:cNvSpPr txBox="1"/>
            <p:nvPr/>
          </p:nvSpPr>
          <p:spPr>
            <a:xfrm>
              <a:off x="101600" y="101600"/>
              <a:ext cx="9466851" cy="7443849"/>
            </a:xfrm>
            <a:prstGeom prst="rect">
              <a:avLst/>
            </a:prstGeom>
            <a:solidFill>
              <a:srgbClr val="2B2B32">
                <a:alpha val="79900"/>
              </a:srgbClr>
            </a:solidFill>
            <a:ln>
              <a:noFill/>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a:defRPr sz="4000">
                  <a:solidFill>
                    <a:srgbClr val="FFFFFF"/>
                  </a:solidFill>
                </a:defRPr>
              </a:pPr>
            </a:p>
            <a:p>
              <a:pPr>
                <a:defRPr sz="4000">
                  <a:solidFill>
                    <a:srgbClr val="FFFFFF"/>
                  </a:solidFill>
                </a:defRPr>
              </a:pPr>
              <a:r>
                <a:t>Topic</a:t>
              </a:r>
            </a:p>
            <a:p>
              <a:pPr>
                <a:defRPr>
                  <a:solidFill>
                    <a:srgbClr val="FFFFFF"/>
                  </a:solidFill>
                </a:defRPr>
              </a:pPr>
              <a:r>
                <a:t>“Take Aim”</a:t>
              </a:r>
            </a:p>
            <a:p>
              <a:pPr>
                <a:defRPr sz="4000">
                  <a:solidFill>
                    <a:srgbClr val="FFFFFF"/>
                  </a:solidFill>
                </a:defRPr>
              </a:pPr>
            </a:p>
            <a:p>
              <a:pPr>
                <a:defRPr sz="4000">
                  <a:solidFill>
                    <a:srgbClr val="FFFFFF"/>
                  </a:solidFill>
                </a:defRPr>
              </a:pPr>
              <a:r>
                <a:t>Basic Knowledge</a:t>
              </a:r>
            </a:p>
            <a:p>
              <a:pPr>
                <a:defRPr>
                  <a:solidFill>
                    <a:srgbClr val="FFFFFF"/>
                  </a:solidFill>
                </a:defRPr>
              </a:pPr>
              <a:r>
                <a:t>Degree of freedom and coordinate system</a:t>
              </a:r>
            </a:p>
            <a:p>
              <a:pPr>
                <a:defRPr sz="4000">
                  <a:solidFill>
                    <a:srgbClr val="FFFFFF"/>
                  </a:solidFill>
                </a:defRPr>
              </a:pPr>
            </a:p>
            <a:p>
              <a:pPr>
                <a:defRPr sz="4000">
                  <a:solidFill>
                    <a:srgbClr val="FFFFFF"/>
                  </a:solidFill>
                </a:defRPr>
              </a:pPr>
              <a:r>
                <a:t>Training</a:t>
              </a:r>
            </a:p>
            <a:p>
              <a:pPr>
                <a:defRPr>
                  <a:solidFill>
                    <a:srgbClr val="FFFFFF"/>
                  </a:solidFill>
                </a:defRPr>
              </a:pPr>
              <a:r>
                <a:t>Practice of GEIO’s head motion</a:t>
              </a:r>
            </a:p>
            <a:p>
              <a:pPr>
                <a:defRPr sz="4000">
                  <a:solidFill>
                    <a:srgbClr val="FFFFFF"/>
                  </a:solidFill>
                </a:defRPr>
              </a:pPr>
            </a:p>
            <a:p>
              <a:pPr>
                <a:defRPr sz="4000">
                  <a:solidFill>
                    <a:srgbClr val="FFFFFF"/>
                  </a:solidFill>
                </a:defRPr>
              </a:pPr>
              <a:r>
                <a:t>Challenge</a:t>
              </a:r>
            </a:p>
            <a:p>
              <a:pPr>
                <a:defRPr>
                  <a:solidFill>
                    <a:srgbClr val="FFFFFF"/>
                  </a:solidFill>
                </a:defRPr>
              </a:pPr>
              <a:r>
                <a:t>Parcel Delivery Level 2</a:t>
              </a:r>
            </a:p>
          </p:txBody>
        </p:sp>
        <p:pic>
          <p:nvPicPr>
            <p:cNvPr id="140" name="Topic…" descr="Topic…"/>
            <p:cNvPicPr>
              <a:picLocks noChangeAspect="0"/>
            </p:cNvPicPr>
            <p:nvPr/>
          </p:nvPicPr>
          <p:blipFill>
            <a:blip r:embed="rId5">
              <a:alphaModFix amt="79900"/>
              <a:extLst/>
            </a:blip>
            <a:stretch>
              <a:fillRect/>
            </a:stretch>
          </p:blipFill>
          <p:spPr>
            <a:xfrm>
              <a:off x="-1" y="-1"/>
              <a:ext cx="9682752" cy="7786750"/>
            </a:xfrm>
            <a:prstGeom prst="rect">
              <a:avLst/>
            </a:prstGeom>
            <a:effectLst/>
          </p:spPr>
        </p:pic>
      </p:grpSp>
      <p:sp>
        <p:nvSpPr>
          <p:cNvPr id="143" name="In the Briefing section, let’s see what we are going to learn today."/>
          <p:cNvSpPr txBox="1"/>
          <p:nvPr/>
        </p:nvSpPr>
        <p:spPr>
          <a:xfrm>
            <a:off x="4252213" y="11238616"/>
            <a:ext cx="15879573" cy="70916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000">
                <a:solidFill>
                  <a:srgbClr val="41CAD0"/>
                </a:solidFill>
              </a:defRPr>
            </a:lvl1pPr>
          </a:lstStyle>
          <a:p>
            <a:pPr/>
            <a:r>
              <a:t>In the Briefing section, let’s see what we are going to learn today.</a:t>
            </a:r>
          </a:p>
        </p:txBody>
      </p:sp>
    </p:spTree>
  </p:cSld>
  <p:clrMapOvr>
    <a:masterClrMapping/>
  </p:clrMapOvr>
  <mc:AlternateContent xmlns:mc="http://schemas.openxmlformats.org/markup-compatibility/2006">
    <mc:Choice xmlns:p14="http://schemas.microsoft.com/office/powerpoint/2010/main" Requires="p14">
      <p:transition spd="fast" advClick="1" p14:dur="750">
        <p:wipe dir="r"/>
      </p:transition>
    </mc:Choice>
    <mc:Fallback>
      <p:transition spd="fast">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0" presetID="1" grpId="1" fill="hold">
                                  <p:stCondLst>
                                    <p:cond delay="0"/>
                                  </p:stCondLst>
                                  <p:iterate type="lt" backwards="0">
                                    <p:tmAbs val="100"/>
                                  </p:iterate>
                                  <p:childTnLst>
                                    <p:set>
                                      <p:cBhvr>
                                        <p:cTn id="6" fill="hold"/>
                                        <p:tgtEl>
                                          <p:spTgt spid="1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ID="10" grpId="2" fill="hold">
                                  <p:stCondLst>
                                    <p:cond delay="0"/>
                                  </p:stCondLst>
                                  <p:iterate type="lt" backwards="0">
                                    <p:tmAbs val="0"/>
                                  </p:iterate>
                                  <p:childTnLst>
                                    <p:set>
                                      <p:cBhvr>
                                        <p:cTn id="10" fill="hold"/>
                                        <p:tgtEl>
                                          <p:spTgt spid="142"/>
                                        </p:tgtEl>
                                        <p:attrNameLst>
                                          <p:attrName>style.visibility</p:attrName>
                                        </p:attrNameLst>
                                      </p:cBhvr>
                                      <p:to>
                                        <p:strVal val="visible"/>
                                      </p:to>
                                    </p:set>
                                    <p:animEffect filter="fade" transition="in">
                                      <p:cBhvr>
                                        <p:cTn id="11" dur="1500"/>
                                        <p:tgtEl>
                                          <p:spTgt spid="14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43" grpId="1"/>
      <p:bldP build="whole" bldLvl="1" animBg="1" rev="0" advAuto="0" spid="142" grpId="2"/>
    </p:bldLst>
  </p:timing>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45" name="训练营003（模糊02）.jpg" descr="训练营003（模糊02）.jpg"/>
          <p:cNvPicPr>
            <a:picLocks noChangeAspect="1"/>
          </p:cNvPicPr>
          <p:nvPr/>
        </p:nvPicPr>
        <p:blipFill>
          <a:blip r:embed="rId2">
            <a:extLst/>
          </a:blip>
          <a:stretch>
            <a:fillRect/>
          </a:stretch>
        </p:blipFill>
        <p:spPr>
          <a:xfrm>
            <a:off x="0" y="0"/>
            <a:ext cx="24384000" cy="13716000"/>
          </a:xfrm>
          <a:prstGeom prst="rect">
            <a:avLst/>
          </a:prstGeom>
          <a:ln w="12700">
            <a:miter lim="400000"/>
          </a:ln>
        </p:spPr>
      </p:pic>
      <p:pic>
        <p:nvPicPr>
          <p:cNvPr id="146" name="V朘R$~3LVOWC{SUC4.png" descr="V朘R$~3LVOWC{SUC4.png"/>
          <p:cNvPicPr>
            <a:picLocks noChangeAspect="1"/>
          </p:cNvPicPr>
          <p:nvPr/>
        </p:nvPicPr>
        <p:blipFill>
          <a:blip r:embed="rId3">
            <a:extLst/>
          </a:blip>
          <a:stretch>
            <a:fillRect/>
          </a:stretch>
        </p:blipFill>
        <p:spPr>
          <a:xfrm>
            <a:off x="4977275" y="5546573"/>
            <a:ext cx="14429450" cy="2622854"/>
          </a:xfrm>
          <a:prstGeom prst="rect">
            <a:avLst/>
          </a:prstGeom>
          <a:ln w="12700">
            <a:miter lim="400000"/>
          </a:ln>
        </p:spPr>
      </p:pic>
      <p:sp>
        <p:nvSpPr>
          <p:cNvPr id="147" name="Basic Knowledge"/>
          <p:cNvSpPr txBox="1"/>
          <p:nvPr/>
        </p:nvSpPr>
        <p:spPr>
          <a:xfrm>
            <a:off x="8975216" y="6348351"/>
            <a:ext cx="6433567" cy="101929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6000">
                <a:solidFill>
                  <a:srgbClr val="41CAD0"/>
                </a:solidFill>
              </a:defRPr>
            </a:lvl1pPr>
          </a:lstStyle>
          <a:p>
            <a:pPr/>
            <a:r>
              <a:t>Basic Knowledge</a:t>
            </a:r>
          </a:p>
        </p:txBody>
      </p:sp>
    </p:spTree>
  </p:cSld>
  <p:clrMapOvr>
    <a:masterClrMapping/>
  </p:clrMapOvr>
  <mc:AlternateContent xmlns:mc="http://schemas.openxmlformats.org/markup-compatibility/2006">
    <mc:Choice xmlns:p14="http://schemas.microsoft.com/office/powerpoint/2010/main" Requires="p14">
      <p:transition spd="fast" advClick="1" p14:dur="750">
        <p:wipe dir="r"/>
      </p:transition>
    </mc:Choice>
    <mc:Fallback>
      <p:transition spd="fast">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49" name="训练营003（模糊02）.jpg" descr="训练营003（模糊02）.jpg"/>
          <p:cNvPicPr>
            <a:picLocks noChangeAspect="1"/>
          </p:cNvPicPr>
          <p:nvPr/>
        </p:nvPicPr>
        <p:blipFill>
          <a:blip r:embed="rId2">
            <a:extLst/>
          </a:blip>
          <a:stretch>
            <a:fillRect/>
          </a:stretch>
        </p:blipFill>
        <p:spPr>
          <a:xfrm>
            <a:off x="0" y="0"/>
            <a:ext cx="24384000" cy="13716000"/>
          </a:xfrm>
          <a:prstGeom prst="rect">
            <a:avLst/>
          </a:prstGeom>
          <a:ln w="12700">
            <a:miter lim="400000"/>
          </a:ln>
        </p:spPr>
      </p:pic>
      <p:pic>
        <p:nvPicPr>
          <p:cNvPr id="150" name="色彩主角 4.png" descr="色彩主角 4.png"/>
          <p:cNvPicPr>
            <a:picLocks noChangeAspect="1"/>
          </p:cNvPicPr>
          <p:nvPr/>
        </p:nvPicPr>
        <p:blipFill>
          <a:blip r:embed="rId3">
            <a:extLst/>
          </a:blip>
          <a:stretch>
            <a:fillRect/>
          </a:stretch>
        </p:blipFill>
        <p:spPr>
          <a:xfrm>
            <a:off x="17375714" y="2480522"/>
            <a:ext cx="6767211" cy="13716001"/>
          </a:xfrm>
          <a:prstGeom prst="rect">
            <a:avLst/>
          </a:prstGeom>
          <a:ln w="12700">
            <a:miter lim="400000"/>
          </a:ln>
        </p:spPr>
      </p:pic>
      <p:pic>
        <p:nvPicPr>
          <p:cNvPr id="151" name="V朘R$~3LVOWC{SUC4.png" descr="V朘R$~3LVOWC{SUC4.png"/>
          <p:cNvPicPr>
            <a:picLocks noChangeAspect="1"/>
          </p:cNvPicPr>
          <p:nvPr/>
        </p:nvPicPr>
        <p:blipFill>
          <a:blip r:embed="rId4">
            <a:extLst/>
          </a:blip>
          <a:stretch>
            <a:fillRect/>
          </a:stretch>
        </p:blipFill>
        <p:spPr>
          <a:xfrm>
            <a:off x="0" y="9377048"/>
            <a:ext cx="24384001" cy="4432301"/>
          </a:xfrm>
          <a:prstGeom prst="rect">
            <a:avLst/>
          </a:prstGeom>
          <a:ln w="12700">
            <a:miter lim="400000"/>
          </a:ln>
        </p:spPr>
      </p:pic>
      <p:sp>
        <p:nvSpPr>
          <p:cNvPr id="152" name="We have already learnt about the way to make GEIO move. We also know that…"/>
          <p:cNvSpPr txBox="1"/>
          <p:nvPr/>
        </p:nvSpPr>
        <p:spPr>
          <a:xfrm>
            <a:off x="2625090" y="10775575"/>
            <a:ext cx="19133821" cy="163524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nSpc>
                <a:spcPct val="150000"/>
              </a:lnSpc>
              <a:defRPr sz="4000">
                <a:solidFill>
                  <a:srgbClr val="41CAD0"/>
                </a:solidFill>
              </a:defRPr>
            </a:pPr>
            <a:r>
              <a:t>We have already learnt about the way to make GEIO move. We also know that </a:t>
            </a:r>
          </a:p>
          <a:p>
            <a:pPr>
              <a:lnSpc>
                <a:spcPct val="150000"/>
              </a:lnSpc>
              <a:defRPr sz="4000">
                <a:solidFill>
                  <a:srgbClr val="41CAD0"/>
                </a:solidFill>
              </a:defRPr>
            </a:pPr>
            <a:r>
              <a:t>GEIO is able to move with the motor-driven wheels equipped on its legs.</a:t>
            </a:r>
          </a:p>
        </p:txBody>
      </p:sp>
      <p:sp>
        <p:nvSpPr>
          <p:cNvPr id="153" name="But is GEIO able to perform other actions? If we look close to it, it is easy…"/>
          <p:cNvSpPr txBox="1"/>
          <p:nvPr/>
        </p:nvSpPr>
        <p:spPr>
          <a:xfrm>
            <a:off x="3148583" y="10775575"/>
            <a:ext cx="18086833" cy="163524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nSpc>
                <a:spcPct val="150000"/>
              </a:lnSpc>
              <a:defRPr sz="4000">
                <a:solidFill>
                  <a:srgbClr val="41CAD0"/>
                </a:solidFill>
              </a:defRPr>
            </a:pPr>
            <a:r>
              <a:t>But is GEIO able to perform other actions? If we look close to it, it is easy </a:t>
            </a:r>
          </a:p>
          <a:p>
            <a:pPr>
              <a:lnSpc>
                <a:spcPct val="150000"/>
              </a:lnSpc>
              <a:defRPr sz="4000">
                <a:solidFill>
                  <a:srgbClr val="41CAD0"/>
                </a:solidFill>
              </a:defRPr>
            </a:pPr>
            <a:r>
              <a:t>to find that GEIO’s head is able to turn either vertically or horizontally.</a:t>
            </a:r>
          </a:p>
        </p:txBody>
      </p:sp>
      <p:pic>
        <p:nvPicPr>
          <p:cNvPr id="154" name="0147625a2dfdeda80120ba38858c65.jpg@1280w_1l_2o_100sh.jpg" descr="0147625a2dfdeda80120ba38858c65.jpg@1280w_1l_2o_100sh.jpg"/>
          <p:cNvPicPr>
            <a:picLocks noChangeAspect="1"/>
          </p:cNvPicPr>
          <p:nvPr/>
        </p:nvPicPr>
        <p:blipFill>
          <a:blip r:embed="rId5">
            <a:extLst/>
          </a:blip>
          <a:stretch>
            <a:fillRect/>
          </a:stretch>
        </p:blipFill>
        <p:spPr>
          <a:xfrm>
            <a:off x="6644511" y="1783464"/>
            <a:ext cx="11094978" cy="7402431"/>
          </a:xfrm>
          <a:prstGeom prst="rect">
            <a:avLst/>
          </a:prstGeom>
          <a:ln w="12700">
            <a:miter lim="400000"/>
          </a:ln>
        </p:spPr>
      </p:pic>
      <p:sp>
        <p:nvSpPr>
          <p:cNvPr id="155" name="圆形"/>
          <p:cNvSpPr/>
          <p:nvPr/>
        </p:nvSpPr>
        <p:spPr>
          <a:xfrm>
            <a:off x="10919181" y="6618745"/>
            <a:ext cx="2545638" cy="2535400"/>
          </a:xfrm>
          <a:prstGeom prst="ellipse">
            <a:avLst/>
          </a:prstGeom>
          <a:ln w="63500">
            <a:solidFill>
              <a:srgbClr val="00CFE7"/>
            </a:solidFill>
            <a:miter lim="400000"/>
          </a:ln>
        </p:spPr>
        <p:txBody>
          <a:bodyPr lIns="0" tIns="0" rIns="0" bIns="0" anchor="ctr"/>
          <a:lstStyle/>
          <a:p>
            <a:pPr>
              <a:defRPr b="0" sz="3200">
                <a:solidFill>
                  <a:srgbClr val="FFFFFF"/>
                </a:solidFill>
                <a:latin typeface="+mn-lt"/>
                <a:ea typeface="+mn-ea"/>
                <a:cs typeface="+mn-cs"/>
                <a:sym typeface="Helvetica Neue Medium"/>
              </a:defRPr>
            </a:pPr>
          </a:p>
        </p:txBody>
      </p:sp>
      <p:sp>
        <p:nvSpPr>
          <p:cNvPr id="156" name="圆形"/>
          <p:cNvSpPr/>
          <p:nvPr/>
        </p:nvSpPr>
        <p:spPr>
          <a:xfrm>
            <a:off x="13497314" y="5590300"/>
            <a:ext cx="2545638" cy="2535400"/>
          </a:xfrm>
          <a:prstGeom prst="ellipse">
            <a:avLst/>
          </a:prstGeom>
          <a:ln w="63500">
            <a:solidFill>
              <a:srgbClr val="00CFE7"/>
            </a:solidFill>
            <a:miter lim="400000"/>
          </a:ln>
        </p:spPr>
        <p:txBody>
          <a:bodyPr lIns="0" tIns="0" rIns="0" bIns="0" anchor="ctr"/>
          <a:lstStyle/>
          <a:p>
            <a:pPr>
              <a:defRPr b="0" sz="3200">
                <a:solidFill>
                  <a:srgbClr val="FFFFFF"/>
                </a:solidFill>
                <a:latin typeface="+mn-lt"/>
                <a:ea typeface="+mn-ea"/>
                <a:cs typeface="+mn-cs"/>
                <a:sym typeface="Helvetica Neue Medium"/>
              </a:defRPr>
            </a:pPr>
          </a:p>
        </p:txBody>
      </p:sp>
      <p:sp>
        <p:nvSpPr>
          <p:cNvPr id="157" name="圆形"/>
          <p:cNvSpPr/>
          <p:nvPr/>
        </p:nvSpPr>
        <p:spPr>
          <a:xfrm>
            <a:off x="8466066" y="5590300"/>
            <a:ext cx="2545639" cy="2535400"/>
          </a:xfrm>
          <a:prstGeom prst="ellipse">
            <a:avLst/>
          </a:prstGeom>
          <a:ln w="63500">
            <a:solidFill>
              <a:srgbClr val="00CFE7"/>
            </a:solidFill>
            <a:miter lim="400000"/>
          </a:ln>
        </p:spPr>
        <p:txBody>
          <a:bodyPr lIns="0" tIns="0" rIns="0" bIns="0" anchor="ctr"/>
          <a:lstStyle/>
          <a:p>
            <a:pPr>
              <a:defRPr b="0" sz="3200">
                <a:solidFill>
                  <a:srgbClr val="FFFFFF"/>
                </a:solidFill>
                <a:latin typeface="+mn-lt"/>
                <a:ea typeface="+mn-ea"/>
                <a:cs typeface="+mn-cs"/>
                <a:sym typeface="Helvetica Neue Medium"/>
              </a:defRPr>
            </a:pPr>
          </a:p>
        </p:txBody>
      </p:sp>
      <p:sp>
        <p:nvSpPr>
          <p:cNvPr id="158" name="椭圆形"/>
          <p:cNvSpPr/>
          <p:nvPr/>
        </p:nvSpPr>
        <p:spPr>
          <a:xfrm>
            <a:off x="11377803" y="3865136"/>
            <a:ext cx="2545639" cy="970996"/>
          </a:xfrm>
          <a:prstGeom prst="ellipse">
            <a:avLst/>
          </a:prstGeom>
          <a:ln w="63500">
            <a:solidFill>
              <a:schemeClr val="accent4">
                <a:hueOff val="-1081314"/>
                <a:satOff val="4338"/>
                <a:lumOff val="-8931"/>
              </a:schemeClr>
            </a:solidFill>
            <a:miter lim="400000"/>
          </a:ln>
        </p:spPr>
        <p:txBody>
          <a:bodyPr lIns="0" tIns="0" rIns="0" bIns="0" anchor="ctr"/>
          <a:lstStyle/>
          <a:p>
            <a:pPr>
              <a:defRPr b="0" sz="3200">
                <a:solidFill>
                  <a:srgbClr val="FFFFFF"/>
                </a:solidFill>
                <a:latin typeface="+mn-lt"/>
                <a:ea typeface="+mn-ea"/>
                <a:cs typeface="+mn-cs"/>
                <a:sym typeface="Helvetica Neue Medium"/>
              </a:defRPr>
            </a:pPr>
          </a:p>
        </p:txBody>
      </p:sp>
      <p:sp>
        <p:nvSpPr>
          <p:cNvPr id="159" name="椭圆形"/>
          <p:cNvSpPr/>
          <p:nvPr/>
        </p:nvSpPr>
        <p:spPr>
          <a:xfrm>
            <a:off x="12571262" y="2241391"/>
            <a:ext cx="1141569" cy="2065811"/>
          </a:xfrm>
          <a:prstGeom prst="ellipse">
            <a:avLst/>
          </a:prstGeom>
          <a:ln w="63500">
            <a:solidFill>
              <a:schemeClr val="accent4">
                <a:hueOff val="-1081314"/>
                <a:satOff val="4338"/>
                <a:lumOff val="-8931"/>
              </a:schemeClr>
            </a:solidFill>
            <a:miter lim="400000"/>
          </a:ln>
        </p:spPr>
        <p:txBody>
          <a:bodyPr lIns="0" tIns="0" rIns="0" bIns="0" anchor="ctr"/>
          <a:lstStyle/>
          <a:p>
            <a:pPr>
              <a:defRPr b="0" sz="3200">
                <a:solidFill>
                  <a:srgbClr val="FFFFFF"/>
                </a:solidFill>
                <a:latin typeface="+mn-lt"/>
                <a:ea typeface="+mn-ea"/>
                <a:cs typeface="+mn-cs"/>
                <a:sym typeface="Helvetica Neue Medium"/>
              </a:defRPr>
            </a:pPr>
          </a:p>
        </p:txBody>
      </p:sp>
      <p:sp>
        <p:nvSpPr>
          <p:cNvPr id="160" name="As a robot, GEIO is expected to do multiple tasks except for just moving around.…"/>
          <p:cNvSpPr txBox="1"/>
          <p:nvPr/>
        </p:nvSpPr>
        <p:spPr>
          <a:xfrm>
            <a:off x="2286254" y="10312534"/>
            <a:ext cx="19811493" cy="256133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nSpc>
                <a:spcPct val="150000"/>
              </a:lnSpc>
              <a:defRPr sz="4000">
                <a:solidFill>
                  <a:srgbClr val="41CAD0"/>
                </a:solidFill>
              </a:defRPr>
            </a:pPr>
            <a:r>
              <a:t>As a robot, GEIO is expected to do multiple tasks except for just moving around.</a:t>
            </a:r>
          </a:p>
          <a:p>
            <a:pPr>
              <a:lnSpc>
                <a:spcPct val="150000"/>
              </a:lnSpc>
              <a:defRPr sz="4000">
                <a:solidFill>
                  <a:srgbClr val="41CAD0"/>
                </a:solidFill>
              </a:defRPr>
            </a:pPr>
            <a:r>
              <a:t>Image that GEIO as a sniper, it would be required to stay hide (cannot move) and </a:t>
            </a:r>
          </a:p>
          <a:p>
            <a:pPr>
              <a:lnSpc>
                <a:spcPct val="150000"/>
              </a:lnSpc>
              <a:defRPr sz="4000">
                <a:solidFill>
                  <a:srgbClr val="41CAD0"/>
                </a:solidFill>
              </a:defRPr>
            </a:pPr>
            <a:r>
              <a:t>search around for the target. This could be done by simply turning its head.</a:t>
            </a:r>
          </a:p>
        </p:txBody>
      </p:sp>
      <p:sp>
        <p:nvSpPr>
          <p:cNvPr id="161" name="So today, we are going to learn the programming for GEIO’s head motion."/>
          <p:cNvSpPr txBox="1"/>
          <p:nvPr/>
        </p:nvSpPr>
        <p:spPr>
          <a:xfrm>
            <a:off x="3269741" y="11238616"/>
            <a:ext cx="17844517" cy="70916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nSpc>
                <a:spcPct val="150000"/>
              </a:lnSpc>
              <a:defRPr sz="4000">
                <a:solidFill>
                  <a:srgbClr val="41CAD0"/>
                </a:solidFill>
              </a:defRPr>
            </a:lvl1pPr>
          </a:lstStyle>
          <a:p>
            <a:pPr/>
            <a:r>
              <a:t>So today, we are going to learn the programming for GEIO’s head motion.</a:t>
            </a:r>
          </a:p>
        </p:txBody>
      </p:sp>
    </p:spTree>
  </p:cSld>
  <p:clrMapOvr>
    <a:masterClrMapping/>
  </p:clrMapOvr>
  <mc:AlternateContent xmlns:mc="http://schemas.openxmlformats.org/markup-compatibility/2006">
    <mc:Choice xmlns:p14="http://schemas.microsoft.com/office/powerpoint/2010/main" Requires="p14">
      <p:transition spd="fast" advClick="1" p14:dur="750">
        <p:wipe dir="r"/>
      </p:transition>
    </mc:Choice>
    <mc:Fallback>
      <p:transition spd="fast">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0" presetID="1" grpId="1" fill="hold">
                                  <p:stCondLst>
                                    <p:cond delay="0"/>
                                  </p:stCondLst>
                                  <p:iterate type="lt" backwards="0">
                                    <p:tmAbs val="100"/>
                                  </p:iterate>
                                  <p:childTnLst>
                                    <p:set>
                                      <p:cBhvr>
                                        <p:cTn id="6" fill="hold"/>
                                        <p:tgtEl>
                                          <p:spTgt spid="1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ID="9" grpId="2" fill="hold">
                                  <p:stCondLst>
                                    <p:cond delay="0"/>
                                  </p:stCondLst>
                                  <p:iterate type="el" backwards="0">
                                    <p:tmAbs val="0"/>
                                  </p:iterate>
                                  <p:childTnLst>
                                    <p:set>
                                      <p:cBhvr>
                                        <p:cTn id="10" fill="hold"/>
                                        <p:tgtEl>
                                          <p:spTgt spid="154"/>
                                        </p:tgtEl>
                                        <p:attrNameLst>
                                          <p:attrName>style.visibility</p:attrName>
                                        </p:attrNameLst>
                                      </p:cBhvr>
                                      <p:to>
                                        <p:strVal val="visible"/>
                                      </p:to>
                                    </p:set>
                                    <p:animEffect filter="dissolve" transition="in">
                                      <p:cBhvr>
                                        <p:cTn id="11" dur="1000"/>
                                        <p:tgtEl>
                                          <p:spTgt spid="154"/>
                                        </p:tgtEl>
                                      </p:cBhvr>
                                    </p:animEffect>
                                  </p:childTnLst>
                                </p:cTn>
                              </p:par>
                            </p:childTnLst>
                          </p:cTn>
                        </p:par>
                      </p:childTnLst>
                    </p:cTn>
                  </p:par>
                  <p:par>
                    <p:cTn id="12" fill="hold">
                      <p:stCondLst>
                        <p:cond delay="indefinite"/>
                      </p:stCondLst>
                      <p:childTnLst>
                        <p:par>
                          <p:cTn id="13" fill="hold">
                            <p:stCondLst>
                              <p:cond delay="0"/>
                            </p:stCondLst>
                            <p:childTnLst>
                              <p:par>
                                <p:cTn id="14" presetClass="entr" nodeType="clickEffect" presetSubtype="0" presetID="1" grpId="3" fill="hold">
                                  <p:stCondLst>
                                    <p:cond delay="0"/>
                                  </p:stCondLst>
                                  <p:iterate type="el" backwards="0">
                                    <p:tmAbs val="0"/>
                                  </p:iterate>
                                  <p:childTnLst>
                                    <p:set>
                                      <p:cBhvr>
                                        <p:cTn id="15" fill="hold"/>
                                        <p:tgtEl>
                                          <p:spTgt spid="155"/>
                                        </p:tgtEl>
                                        <p:attrNameLst>
                                          <p:attrName>style.visibility</p:attrName>
                                        </p:attrNameLst>
                                      </p:cBhvr>
                                      <p:to>
                                        <p:strVal val="visible"/>
                                      </p:to>
                                    </p:set>
                                  </p:childTnLst>
                                </p:cTn>
                              </p:par>
                            </p:childTnLst>
                          </p:cTn>
                        </p:par>
                        <p:par>
                          <p:cTn id="16" fill="hold">
                            <p:stCondLst>
                              <p:cond delay="0"/>
                            </p:stCondLst>
                            <p:childTnLst>
                              <p:par>
                                <p:cTn id="17" presetClass="entr" nodeType="afterEffect" presetSubtype="0" presetID="1" grpId="4" fill="hold">
                                  <p:stCondLst>
                                    <p:cond delay="0"/>
                                  </p:stCondLst>
                                  <p:iterate type="el" backwards="0">
                                    <p:tmAbs val="0"/>
                                  </p:iterate>
                                  <p:childTnLst>
                                    <p:set>
                                      <p:cBhvr>
                                        <p:cTn id="18" fill="hold"/>
                                        <p:tgtEl>
                                          <p:spTgt spid="156"/>
                                        </p:tgtEl>
                                        <p:attrNameLst>
                                          <p:attrName>style.visibility</p:attrName>
                                        </p:attrNameLst>
                                      </p:cBhvr>
                                      <p:to>
                                        <p:strVal val="visible"/>
                                      </p:to>
                                    </p:set>
                                  </p:childTnLst>
                                </p:cTn>
                              </p:par>
                            </p:childTnLst>
                          </p:cTn>
                        </p:par>
                        <p:par>
                          <p:cTn id="19" fill="hold">
                            <p:stCondLst>
                              <p:cond delay="0"/>
                            </p:stCondLst>
                            <p:childTnLst>
                              <p:par>
                                <p:cTn id="20" presetClass="entr" nodeType="afterEffect" presetSubtype="0" presetID="1" grpId="5" fill="hold">
                                  <p:stCondLst>
                                    <p:cond delay="0"/>
                                  </p:stCondLst>
                                  <p:iterate type="el" backwards="0">
                                    <p:tmAbs val="0"/>
                                  </p:iterate>
                                  <p:childTnLst>
                                    <p:set>
                                      <p:cBhvr>
                                        <p:cTn id="21" fill="hold"/>
                                        <p:tgtEl>
                                          <p:spTgt spid="157"/>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Class="exit" nodeType="clickEffect" presetSubtype="8" presetID="22" grpId="6" fill="hold">
                                  <p:stCondLst>
                                    <p:cond delay="0"/>
                                  </p:stCondLst>
                                  <p:iterate type="el" backwards="0">
                                    <p:tmAbs val="0"/>
                                  </p:iterate>
                                  <p:childTnLst>
                                    <p:animEffect filter="wipe(left)" transition="out">
                                      <p:cBhvr>
                                        <p:cTn id="25" dur="500" fill="hold"/>
                                        <p:tgtEl>
                                          <p:spTgt spid="152"/>
                                        </p:tgtEl>
                                      </p:cBhvr>
                                    </p:animEffect>
                                    <p:set>
                                      <p:cBhvr>
                                        <p:cTn id="26" fill="hold">
                                          <p:stCondLst>
                                            <p:cond delay="499"/>
                                          </p:stCondLst>
                                        </p:cTn>
                                        <p:tgtEl>
                                          <p:spTgt spid="152"/>
                                        </p:tgtEl>
                                        <p:attrNameLst>
                                          <p:attrName>style.visibility</p:attrName>
                                        </p:attrNameLst>
                                      </p:cBhvr>
                                      <p:to>
                                        <p:strVal val="hidden"/>
                                      </p:to>
                                    </p:set>
                                  </p:childTnLst>
                                </p:cTn>
                              </p:par>
                            </p:childTnLst>
                          </p:cTn>
                        </p:par>
                        <p:par>
                          <p:cTn id="27" fill="hold">
                            <p:stCondLst>
                              <p:cond delay="500"/>
                            </p:stCondLst>
                            <p:childTnLst>
                              <p:par>
                                <p:cTn id="28" presetClass="entr" nodeType="afterEffect" presetSubtype="0" presetID="1" grpId="7" fill="hold">
                                  <p:stCondLst>
                                    <p:cond delay="0"/>
                                  </p:stCondLst>
                                  <p:iterate type="lt" backwards="0">
                                    <p:tmAbs val="100"/>
                                  </p:iterate>
                                  <p:childTnLst>
                                    <p:set>
                                      <p:cBhvr>
                                        <p:cTn id="29" fill="hold"/>
                                        <p:tgtEl>
                                          <p:spTgt spid="153"/>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Class="entr" nodeType="clickEffect" presetSubtype="0" presetID="1" grpId="8" fill="hold">
                                  <p:stCondLst>
                                    <p:cond delay="0"/>
                                  </p:stCondLst>
                                  <p:iterate type="el" backwards="0">
                                    <p:tmAbs val="0"/>
                                  </p:iterate>
                                  <p:childTnLst>
                                    <p:set>
                                      <p:cBhvr>
                                        <p:cTn id="33" fill="hold"/>
                                        <p:tgtEl>
                                          <p:spTgt spid="158"/>
                                        </p:tgtEl>
                                        <p:attrNameLst>
                                          <p:attrName>style.visibility</p:attrName>
                                        </p:attrNameLst>
                                      </p:cBhvr>
                                      <p:to>
                                        <p:strVal val="visible"/>
                                      </p:to>
                                    </p:set>
                                  </p:childTnLst>
                                </p:cTn>
                              </p:par>
                            </p:childTnLst>
                          </p:cTn>
                        </p:par>
                        <p:par>
                          <p:cTn id="34" fill="hold">
                            <p:stCondLst>
                              <p:cond delay="0"/>
                            </p:stCondLst>
                            <p:childTnLst>
                              <p:par>
                                <p:cTn id="35" presetClass="entr" nodeType="afterEffect" presetSubtype="0" presetID="1" grpId="9" fill="hold">
                                  <p:stCondLst>
                                    <p:cond delay="0"/>
                                  </p:stCondLst>
                                  <p:iterate type="el" backwards="0">
                                    <p:tmAbs val="0"/>
                                  </p:iterate>
                                  <p:childTnLst>
                                    <p:set>
                                      <p:cBhvr>
                                        <p:cTn id="36" fill="hold"/>
                                        <p:tgtEl>
                                          <p:spTgt spid="15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Class="exit" nodeType="clickEffect" presetSubtype="8" presetID="22" grpId="10" fill="hold">
                                  <p:stCondLst>
                                    <p:cond delay="0"/>
                                  </p:stCondLst>
                                  <p:iterate type="el" backwards="0">
                                    <p:tmAbs val="0"/>
                                  </p:iterate>
                                  <p:childTnLst>
                                    <p:animEffect filter="wipe(left)" transition="out">
                                      <p:cBhvr>
                                        <p:cTn id="40" dur="1000" fill="hold"/>
                                        <p:tgtEl>
                                          <p:spTgt spid="153"/>
                                        </p:tgtEl>
                                      </p:cBhvr>
                                    </p:animEffect>
                                    <p:set>
                                      <p:cBhvr>
                                        <p:cTn id="41" fill="hold">
                                          <p:stCondLst>
                                            <p:cond delay="999"/>
                                          </p:stCondLst>
                                        </p:cTn>
                                        <p:tgtEl>
                                          <p:spTgt spid="153"/>
                                        </p:tgtEl>
                                        <p:attrNameLst>
                                          <p:attrName>style.visibility</p:attrName>
                                        </p:attrNameLst>
                                      </p:cBhvr>
                                      <p:to>
                                        <p:strVal val="hidden"/>
                                      </p:to>
                                    </p:set>
                                  </p:childTnLst>
                                </p:cTn>
                              </p:par>
                            </p:childTnLst>
                          </p:cTn>
                        </p:par>
                        <p:par>
                          <p:cTn id="42" fill="hold">
                            <p:stCondLst>
                              <p:cond delay="1000"/>
                            </p:stCondLst>
                            <p:childTnLst>
                              <p:par>
                                <p:cTn id="43" presetClass="entr" nodeType="afterEffect" presetSubtype="0" presetID="1" grpId="11" fill="hold">
                                  <p:stCondLst>
                                    <p:cond delay="0"/>
                                  </p:stCondLst>
                                  <p:iterate type="lt" backwards="0">
                                    <p:tmAbs val="100"/>
                                  </p:iterate>
                                  <p:childTnLst>
                                    <p:set>
                                      <p:cBhvr>
                                        <p:cTn id="44" fill="hold"/>
                                        <p:tgtEl>
                                          <p:spTgt spid="16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Class="exit" nodeType="clickEffect" presetSubtype="8" presetID="22" grpId="12" fill="hold">
                                  <p:stCondLst>
                                    <p:cond delay="0"/>
                                  </p:stCondLst>
                                  <p:iterate type="el" backwards="0">
                                    <p:tmAbs val="0"/>
                                  </p:iterate>
                                  <p:childTnLst>
                                    <p:animEffect filter="wipe(left)" transition="out">
                                      <p:cBhvr>
                                        <p:cTn id="48" dur="1000" fill="hold"/>
                                        <p:tgtEl>
                                          <p:spTgt spid="160"/>
                                        </p:tgtEl>
                                      </p:cBhvr>
                                    </p:animEffect>
                                    <p:set>
                                      <p:cBhvr>
                                        <p:cTn id="49" fill="hold">
                                          <p:stCondLst>
                                            <p:cond delay="999"/>
                                          </p:stCondLst>
                                        </p:cTn>
                                        <p:tgtEl>
                                          <p:spTgt spid="160"/>
                                        </p:tgtEl>
                                        <p:attrNameLst>
                                          <p:attrName>style.visibility</p:attrName>
                                        </p:attrNameLst>
                                      </p:cBhvr>
                                      <p:to>
                                        <p:strVal val="hidden"/>
                                      </p:to>
                                    </p:set>
                                  </p:childTnLst>
                                </p:cTn>
                              </p:par>
                            </p:childTnLst>
                          </p:cTn>
                        </p:par>
                        <p:par>
                          <p:cTn id="50" fill="hold">
                            <p:stCondLst>
                              <p:cond delay="1000"/>
                            </p:stCondLst>
                            <p:childTnLst>
                              <p:par>
                                <p:cTn id="51" presetClass="entr" nodeType="afterEffect" presetSubtype="0" presetID="1" grpId="13" fill="hold">
                                  <p:stCondLst>
                                    <p:cond delay="0"/>
                                  </p:stCondLst>
                                  <p:iterate type="lt" backwards="0">
                                    <p:tmAbs val="100"/>
                                  </p:iterate>
                                  <p:childTnLst>
                                    <p:set>
                                      <p:cBhvr>
                                        <p:cTn id="52" fill="hold"/>
                                        <p:tgtEl>
                                          <p:spTgt spid="16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61" grpId="13"/>
      <p:bldP build="whole" bldLvl="1" animBg="1" rev="0" advAuto="0" spid="155" grpId="3"/>
      <p:bldP build="whole" bldLvl="1" animBg="1" rev="0" advAuto="0" spid="156" grpId="4"/>
      <p:bldP build="whole" bldLvl="1" animBg="1" rev="0" advAuto="0" spid="152" grpId="1"/>
      <p:bldP build="whole" bldLvl="1" animBg="1" rev="0" advAuto="0" spid="159" grpId="9"/>
      <p:bldP build="whole" bldLvl="1" animBg="1" rev="0" advAuto="0" spid="158" grpId="8"/>
      <p:bldP build="whole" bldLvl="1" animBg="1" rev="0" advAuto="0" spid="157" grpId="5"/>
      <p:bldP build="whole" bldLvl="1" animBg="1" rev="0" advAuto="0" spid="152" grpId="6"/>
      <p:bldP build="whole" bldLvl="1" animBg="1" rev="0" advAuto="0" spid="154" grpId="2"/>
      <p:bldP build="whole" bldLvl="1" animBg="1" rev="0" advAuto="0" spid="153" grpId="7"/>
      <p:bldP build="whole" bldLvl="1" animBg="1" rev="0" advAuto="0" spid="153" grpId="10"/>
      <p:bldP build="whole" bldLvl="1" animBg="1" rev="0" advAuto="0" spid="160" grpId="11"/>
      <p:bldP build="whole" bldLvl="1" animBg="1" rev="0" advAuto="0" spid="160" grpId="12"/>
    </p:bldLst>
  </p:timing>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63" name="屏幕 改psd.jpg" descr="屏幕 改psd.jpg"/>
          <p:cNvPicPr>
            <a:picLocks noChangeAspect="1"/>
          </p:cNvPicPr>
          <p:nvPr/>
        </p:nvPicPr>
        <p:blipFill>
          <a:blip r:embed="rId2">
            <a:extLst/>
          </a:blip>
          <a:stretch>
            <a:fillRect/>
          </a:stretch>
        </p:blipFill>
        <p:spPr>
          <a:xfrm>
            <a:off x="0" y="4344"/>
            <a:ext cx="24384001" cy="13707312"/>
          </a:xfrm>
          <a:prstGeom prst="rect">
            <a:avLst/>
          </a:prstGeom>
          <a:ln w="12700">
            <a:miter lim="400000"/>
          </a:ln>
        </p:spPr>
      </p:pic>
      <p:pic>
        <p:nvPicPr>
          <p:cNvPr id="164" name="色彩主角 4.png" descr="色彩主角 4.png"/>
          <p:cNvPicPr>
            <a:picLocks noChangeAspect="1"/>
          </p:cNvPicPr>
          <p:nvPr/>
        </p:nvPicPr>
        <p:blipFill>
          <a:blip r:embed="rId3">
            <a:extLst/>
          </a:blip>
          <a:stretch>
            <a:fillRect/>
          </a:stretch>
        </p:blipFill>
        <p:spPr>
          <a:xfrm>
            <a:off x="17375714" y="2480522"/>
            <a:ext cx="6767211" cy="13716001"/>
          </a:xfrm>
          <a:prstGeom prst="rect">
            <a:avLst/>
          </a:prstGeom>
          <a:ln w="12700">
            <a:miter lim="400000"/>
          </a:ln>
        </p:spPr>
      </p:pic>
      <p:pic>
        <p:nvPicPr>
          <p:cNvPr id="165" name="V朘R$~3LVOWC{SUC4.png" descr="V朘R$~3LVOWC{SUC4.png"/>
          <p:cNvPicPr>
            <a:picLocks noChangeAspect="1"/>
          </p:cNvPicPr>
          <p:nvPr/>
        </p:nvPicPr>
        <p:blipFill>
          <a:blip r:embed="rId4">
            <a:extLst/>
          </a:blip>
          <a:stretch>
            <a:fillRect/>
          </a:stretch>
        </p:blipFill>
        <p:spPr>
          <a:xfrm>
            <a:off x="0" y="9377048"/>
            <a:ext cx="24384001" cy="4432301"/>
          </a:xfrm>
          <a:prstGeom prst="rect">
            <a:avLst/>
          </a:prstGeom>
          <a:ln w="12700">
            <a:miter lim="400000"/>
          </a:ln>
        </p:spPr>
      </p:pic>
      <p:sp>
        <p:nvSpPr>
          <p:cNvPr id="166" name="Before we proceed to programming, let’s get to know about the degree of freedom."/>
          <p:cNvSpPr txBox="1"/>
          <p:nvPr/>
        </p:nvSpPr>
        <p:spPr>
          <a:xfrm>
            <a:off x="2083816" y="11238616"/>
            <a:ext cx="20216369" cy="70916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000">
                <a:solidFill>
                  <a:srgbClr val="41CAD0"/>
                </a:solidFill>
              </a:defRPr>
            </a:lvl1pPr>
          </a:lstStyle>
          <a:p>
            <a:pPr/>
            <a:r>
              <a:t>Before we proceed to programming, let’s get to know about the degree of freedom.</a:t>
            </a:r>
          </a:p>
        </p:txBody>
      </p:sp>
      <p:pic>
        <p:nvPicPr>
          <p:cNvPr id="167" name="0147625a2dfdeda80120ba38858c65.jpg@1280w_1l_2o_100sh.jpg" descr="0147625a2dfdeda80120ba38858c65.jpg@1280w_1l_2o_100sh.jpg"/>
          <p:cNvPicPr>
            <a:picLocks noChangeAspect="1"/>
          </p:cNvPicPr>
          <p:nvPr/>
        </p:nvPicPr>
        <p:blipFill>
          <a:blip r:embed="rId5">
            <a:extLst/>
          </a:blip>
          <a:stretch>
            <a:fillRect/>
          </a:stretch>
        </p:blipFill>
        <p:spPr>
          <a:xfrm>
            <a:off x="6644511" y="1783464"/>
            <a:ext cx="11094978" cy="7402431"/>
          </a:xfrm>
          <a:prstGeom prst="rect">
            <a:avLst/>
          </a:prstGeom>
          <a:ln w="12700">
            <a:miter lim="400000"/>
          </a:ln>
        </p:spPr>
      </p:pic>
      <p:sp>
        <p:nvSpPr>
          <p:cNvPr id="168" name="线条"/>
          <p:cNvSpPr/>
          <p:nvPr/>
        </p:nvSpPr>
        <p:spPr>
          <a:xfrm flipH="1">
            <a:off x="7445161" y="7101329"/>
            <a:ext cx="4072959" cy="1883855"/>
          </a:xfrm>
          <a:prstGeom prst="line">
            <a:avLst/>
          </a:prstGeom>
          <a:ln w="63500">
            <a:solidFill>
              <a:srgbClr val="00CBD0"/>
            </a:solidFill>
            <a:miter lim="400000"/>
            <a:tailEnd type="triangle"/>
          </a:ln>
        </p:spPr>
        <p:txBody>
          <a:bodyPr lIns="0" tIns="0" rIns="0" bIns="0" anchor="ctr"/>
          <a:lstStyle/>
          <a:p>
            <a:pPr>
              <a:defRPr b="0" sz="3200">
                <a:solidFill>
                  <a:srgbClr val="FFFFFF"/>
                </a:solidFill>
                <a:latin typeface="+mn-lt"/>
                <a:ea typeface="+mn-ea"/>
                <a:cs typeface="+mn-cs"/>
                <a:sym typeface="Helvetica Neue Medium"/>
              </a:defRPr>
            </a:pPr>
          </a:p>
        </p:txBody>
      </p:sp>
      <p:sp>
        <p:nvSpPr>
          <p:cNvPr id="169" name="线条"/>
          <p:cNvSpPr/>
          <p:nvPr/>
        </p:nvSpPr>
        <p:spPr>
          <a:xfrm>
            <a:off x="12846743" y="7017718"/>
            <a:ext cx="3058909" cy="1512711"/>
          </a:xfrm>
          <a:prstGeom prst="line">
            <a:avLst/>
          </a:prstGeom>
          <a:ln w="63500">
            <a:solidFill>
              <a:srgbClr val="00CFD4"/>
            </a:solidFill>
            <a:miter lim="400000"/>
            <a:tailEnd type="triangle"/>
          </a:ln>
        </p:spPr>
        <p:txBody>
          <a:bodyPr lIns="0" tIns="0" rIns="0" bIns="0" anchor="ctr"/>
          <a:lstStyle/>
          <a:p>
            <a:pPr>
              <a:defRPr b="0" sz="3200">
                <a:solidFill>
                  <a:srgbClr val="FFFFFF"/>
                </a:solidFill>
                <a:latin typeface="+mn-lt"/>
                <a:ea typeface="+mn-ea"/>
                <a:cs typeface="+mn-cs"/>
                <a:sym typeface="Helvetica Neue Medium"/>
              </a:defRPr>
            </a:pPr>
          </a:p>
        </p:txBody>
      </p:sp>
      <p:sp>
        <p:nvSpPr>
          <p:cNvPr id="170" name="形状"/>
          <p:cNvSpPr/>
          <p:nvPr/>
        </p:nvSpPr>
        <p:spPr>
          <a:xfrm>
            <a:off x="8999935" y="8380266"/>
            <a:ext cx="2371117" cy="67586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418" y="21600"/>
                </a:moveTo>
                <a:cubicBezTo>
                  <a:pt x="4218" y="21559"/>
                  <a:pt x="0" y="17223"/>
                  <a:pt x="0" y="11322"/>
                </a:cubicBezTo>
                <a:lnTo>
                  <a:pt x="0" y="10753"/>
                </a:lnTo>
                <a:cubicBezTo>
                  <a:pt x="0" y="4824"/>
                  <a:pt x="4259" y="0"/>
                  <a:pt x="9493" y="0"/>
                </a:cubicBezTo>
                <a:cubicBezTo>
                  <a:pt x="9512" y="0"/>
                  <a:pt x="9531" y="2"/>
                  <a:pt x="9550" y="2"/>
                </a:cubicBezTo>
                <a:lnTo>
                  <a:pt x="9581" y="2"/>
                </a:lnTo>
                <a:lnTo>
                  <a:pt x="9577" y="573"/>
                </a:lnTo>
                <a:lnTo>
                  <a:pt x="9577" y="3763"/>
                </a:lnTo>
                <a:lnTo>
                  <a:pt x="9584" y="3763"/>
                </a:lnTo>
                <a:lnTo>
                  <a:pt x="9569" y="4901"/>
                </a:lnTo>
                <a:lnTo>
                  <a:pt x="9533" y="4901"/>
                </a:lnTo>
                <a:cubicBezTo>
                  <a:pt x="9520" y="4901"/>
                  <a:pt x="9506" y="4899"/>
                  <a:pt x="9493" y="4899"/>
                </a:cubicBezTo>
                <a:cubicBezTo>
                  <a:pt x="6644" y="4899"/>
                  <a:pt x="4327" y="7525"/>
                  <a:pt x="4327" y="10753"/>
                </a:cubicBezTo>
                <a:lnTo>
                  <a:pt x="4327" y="10931"/>
                </a:lnTo>
                <a:cubicBezTo>
                  <a:pt x="4365" y="14103"/>
                  <a:pt x="6641" y="16672"/>
                  <a:pt x="9444" y="16701"/>
                </a:cubicBezTo>
                <a:lnTo>
                  <a:pt x="9539" y="16701"/>
                </a:lnTo>
                <a:cubicBezTo>
                  <a:pt x="12226" y="16675"/>
                  <a:pt x="14431" y="14312"/>
                  <a:pt x="14644" y="11322"/>
                </a:cubicBezTo>
                <a:lnTo>
                  <a:pt x="12029" y="11322"/>
                </a:lnTo>
                <a:lnTo>
                  <a:pt x="16815" y="3964"/>
                </a:lnTo>
                <a:lnTo>
                  <a:pt x="21600" y="11322"/>
                </a:lnTo>
                <a:lnTo>
                  <a:pt x="18976" y="11322"/>
                </a:lnTo>
                <a:cubicBezTo>
                  <a:pt x="18756" y="17015"/>
                  <a:pt x="14612" y="21573"/>
                  <a:pt x="9539" y="21600"/>
                </a:cubicBezTo>
                <a:lnTo>
                  <a:pt x="9503" y="21600"/>
                </a:lnTo>
                <a:cubicBezTo>
                  <a:pt x="9500" y="21600"/>
                  <a:pt x="9496" y="21600"/>
                  <a:pt x="9493" y="21600"/>
                </a:cubicBezTo>
                <a:lnTo>
                  <a:pt x="9491" y="21600"/>
                </a:lnTo>
                <a:cubicBezTo>
                  <a:pt x="9488" y="21600"/>
                  <a:pt x="9485" y="21600"/>
                  <a:pt x="9481" y="21600"/>
                </a:cubicBezTo>
                <a:lnTo>
                  <a:pt x="9418" y="21600"/>
                </a:lnTo>
                <a:close/>
              </a:path>
            </a:pathLst>
          </a:custGeom>
          <a:solidFill>
            <a:srgbClr val="00CFD4"/>
          </a:solidFill>
          <a:ln w="12700">
            <a:miter lim="400000"/>
          </a:ln>
        </p:spPr>
        <p:txBody>
          <a:bodyPr lIns="0" tIns="0" rIns="0" bIns="0" anchor="ctr"/>
          <a:lstStyle/>
          <a:p>
            <a:pPr>
              <a:defRPr b="0" sz="3200">
                <a:solidFill>
                  <a:srgbClr val="FFFFFF"/>
                </a:solidFill>
                <a:latin typeface="+mn-lt"/>
                <a:ea typeface="+mn-ea"/>
                <a:cs typeface="+mn-cs"/>
                <a:sym typeface="Helvetica Neue Medium"/>
              </a:defRPr>
            </a:pPr>
          </a:p>
        </p:txBody>
      </p:sp>
      <p:sp>
        <p:nvSpPr>
          <p:cNvPr id="171" name="形状"/>
          <p:cNvSpPr/>
          <p:nvPr/>
        </p:nvSpPr>
        <p:spPr>
          <a:xfrm>
            <a:off x="11490452" y="1837938"/>
            <a:ext cx="2371116" cy="67586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418" y="21600"/>
                </a:moveTo>
                <a:cubicBezTo>
                  <a:pt x="4218" y="21559"/>
                  <a:pt x="0" y="17223"/>
                  <a:pt x="0" y="11322"/>
                </a:cubicBezTo>
                <a:lnTo>
                  <a:pt x="0" y="10753"/>
                </a:lnTo>
                <a:cubicBezTo>
                  <a:pt x="0" y="4824"/>
                  <a:pt x="4259" y="0"/>
                  <a:pt x="9493" y="0"/>
                </a:cubicBezTo>
                <a:cubicBezTo>
                  <a:pt x="9512" y="0"/>
                  <a:pt x="9531" y="2"/>
                  <a:pt x="9550" y="2"/>
                </a:cubicBezTo>
                <a:lnTo>
                  <a:pt x="9581" y="2"/>
                </a:lnTo>
                <a:lnTo>
                  <a:pt x="9577" y="573"/>
                </a:lnTo>
                <a:lnTo>
                  <a:pt x="9577" y="3763"/>
                </a:lnTo>
                <a:lnTo>
                  <a:pt x="9584" y="3763"/>
                </a:lnTo>
                <a:lnTo>
                  <a:pt x="9569" y="4901"/>
                </a:lnTo>
                <a:lnTo>
                  <a:pt x="9533" y="4901"/>
                </a:lnTo>
                <a:cubicBezTo>
                  <a:pt x="9520" y="4901"/>
                  <a:pt x="9506" y="4899"/>
                  <a:pt x="9493" y="4899"/>
                </a:cubicBezTo>
                <a:cubicBezTo>
                  <a:pt x="6644" y="4899"/>
                  <a:pt x="4327" y="7525"/>
                  <a:pt x="4327" y="10753"/>
                </a:cubicBezTo>
                <a:lnTo>
                  <a:pt x="4327" y="10931"/>
                </a:lnTo>
                <a:cubicBezTo>
                  <a:pt x="4365" y="14103"/>
                  <a:pt x="6641" y="16672"/>
                  <a:pt x="9444" y="16701"/>
                </a:cubicBezTo>
                <a:lnTo>
                  <a:pt x="9539" y="16701"/>
                </a:lnTo>
                <a:cubicBezTo>
                  <a:pt x="12226" y="16675"/>
                  <a:pt x="14431" y="14312"/>
                  <a:pt x="14644" y="11322"/>
                </a:cubicBezTo>
                <a:lnTo>
                  <a:pt x="12029" y="11322"/>
                </a:lnTo>
                <a:lnTo>
                  <a:pt x="16815" y="3964"/>
                </a:lnTo>
                <a:lnTo>
                  <a:pt x="21600" y="11322"/>
                </a:lnTo>
                <a:lnTo>
                  <a:pt x="18976" y="11322"/>
                </a:lnTo>
                <a:cubicBezTo>
                  <a:pt x="18756" y="17015"/>
                  <a:pt x="14612" y="21573"/>
                  <a:pt x="9539" y="21600"/>
                </a:cubicBezTo>
                <a:lnTo>
                  <a:pt x="9503" y="21600"/>
                </a:lnTo>
                <a:cubicBezTo>
                  <a:pt x="9500" y="21600"/>
                  <a:pt x="9496" y="21600"/>
                  <a:pt x="9493" y="21600"/>
                </a:cubicBezTo>
                <a:lnTo>
                  <a:pt x="9491" y="21600"/>
                </a:lnTo>
                <a:cubicBezTo>
                  <a:pt x="9488" y="21600"/>
                  <a:pt x="9485" y="21600"/>
                  <a:pt x="9481" y="21600"/>
                </a:cubicBezTo>
                <a:lnTo>
                  <a:pt x="9418" y="21600"/>
                </a:lnTo>
                <a:close/>
              </a:path>
            </a:pathLst>
          </a:custGeom>
          <a:solidFill>
            <a:schemeClr val="accent4">
              <a:hueOff val="-1081314"/>
              <a:satOff val="4338"/>
              <a:lumOff val="-8931"/>
            </a:schemeClr>
          </a:solidFill>
          <a:ln w="12700">
            <a:miter lim="400000"/>
          </a:ln>
        </p:spPr>
        <p:txBody>
          <a:bodyPr lIns="0" tIns="0" rIns="0" bIns="0" anchor="ctr"/>
          <a:lstStyle/>
          <a:p>
            <a:pPr>
              <a:defRPr b="0" sz="3200">
                <a:solidFill>
                  <a:srgbClr val="FFFFFF"/>
                </a:solidFill>
                <a:latin typeface="+mn-lt"/>
                <a:ea typeface="+mn-ea"/>
                <a:cs typeface="+mn-cs"/>
                <a:sym typeface="Helvetica Neue Medium"/>
              </a:defRPr>
            </a:pPr>
          </a:p>
        </p:txBody>
      </p:sp>
      <p:sp>
        <p:nvSpPr>
          <p:cNvPr id="172" name="箭头 7"/>
          <p:cNvSpPr/>
          <p:nvPr/>
        </p:nvSpPr>
        <p:spPr>
          <a:xfrm>
            <a:off x="10145497" y="3030147"/>
            <a:ext cx="1097659" cy="140467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367" y="0"/>
                </a:moveTo>
                <a:lnTo>
                  <a:pt x="0" y="7818"/>
                </a:lnTo>
                <a:lnTo>
                  <a:pt x="4127" y="7818"/>
                </a:lnTo>
                <a:cubicBezTo>
                  <a:pt x="4127" y="7860"/>
                  <a:pt x="4125" y="7904"/>
                  <a:pt x="4125" y="7946"/>
                </a:cubicBezTo>
                <a:cubicBezTo>
                  <a:pt x="4125" y="15487"/>
                  <a:pt x="11948" y="21600"/>
                  <a:pt x="21598" y="21600"/>
                </a:cubicBezTo>
                <a:cubicBezTo>
                  <a:pt x="21598" y="21600"/>
                  <a:pt x="21600" y="21600"/>
                  <a:pt x="21600" y="21600"/>
                </a:cubicBezTo>
                <a:lnTo>
                  <a:pt x="21600" y="16556"/>
                </a:lnTo>
                <a:cubicBezTo>
                  <a:pt x="21600" y="16556"/>
                  <a:pt x="21598" y="16556"/>
                  <a:pt x="21598" y="16556"/>
                </a:cubicBezTo>
                <a:cubicBezTo>
                  <a:pt x="15512" y="16556"/>
                  <a:pt x="10578" y="12702"/>
                  <a:pt x="10578" y="7946"/>
                </a:cubicBezTo>
                <a:cubicBezTo>
                  <a:pt x="10578" y="7903"/>
                  <a:pt x="10582" y="7860"/>
                  <a:pt x="10582" y="7818"/>
                </a:cubicBezTo>
                <a:lnTo>
                  <a:pt x="14736" y="7818"/>
                </a:lnTo>
                <a:lnTo>
                  <a:pt x="7367" y="0"/>
                </a:lnTo>
                <a:close/>
              </a:path>
            </a:pathLst>
          </a:custGeom>
          <a:solidFill>
            <a:schemeClr val="accent4">
              <a:hueOff val="-1081314"/>
              <a:satOff val="4338"/>
              <a:lumOff val="-8931"/>
            </a:schemeClr>
          </a:solidFill>
          <a:ln w="12700">
            <a:miter lim="400000"/>
          </a:ln>
        </p:spPr>
        <p:txBody>
          <a:bodyPr lIns="0" tIns="0" rIns="0" bIns="0" anchor="ctr"/>
          <a:lstStyle/>
          <a:p>
            <a:pPr>
              <a:defRPr b="0" sz="3200">
                <a:solidFill>
                  <a:srgbClr val="FFFFFF"/>
                </a:solidFill>
                <a:latin typeface="+mn-lt"/>
                <a:ea typeface="+mn-ea"/>
                <a:cs typeface="+mn-cs"/>
                <a:sym typeface="Helvetica Neue Medium"/>
              </a:defRPr>
            </a:pPr>
          </a:p>
        </p:txBody>
      </p:sp>
      <p:sp>
        <p:nvSpPr>
          <p:cNvPr id="173" name="Degree of freedom indicates the number of parameters needed to perform a certain action.…"/>
          <p:cNvSpPr txBox="1"/>
          <p:nvPr/>
        </p:nvSpPr>
        <p:spPr>
          <a:xfrm>
            <a:off x="1049781" y="10312534"/>
            <a:ext cx="22284437" cy="256133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nSpc>
                <a:spcPct val="150000"/>
              </a:lnSpc>
              <a:defRPr sz="4000">
                <a:solidFill>
                  <a:srgbClr val="41CAD0"/>
                </a:solidFill>
              </a:defRPr>
            </a:pPr>
            <a:r>
              <a:t>Degree of freedom indicates the number of parameters needed to perform a certain action.</a:t>
            </a:r>
          </a:p>
          <a:p>
            <a:pPr>
              <a:lnSpc>
                <a:spcPct val="150000"/>
              </a:lnSpc>
              <a:defRPr sz="4000">
                <a:solidFill>
                  <a:srgbClr val="41CAD0"/>
                </a:solidFill>
              </a:defRPr>
            </a:pPr>
            <a:r>
              <a:t>Specifically, degree of freedom can be considered as the number of joints of a robot. The</a:t>
            </a:r>
          </a:p>
          <a:p>
            <a:pPr>
              <a:lnSpc>
                <a:spcPct val="150000"/>
              </a:lnSpc>
              <a:defRPr sz="4000">
                <a:solidFill>
                  <a:srgbClr val="41CAD0"/>
                </a:solidFill>
              </a:defRPr>
            </a:pPr>
            <a:r>
              <a:t>more joints the robot has, the more complicated action the robot is able to perform.</a:t>
            </a:r>
          </a:p>
        </p:txBody>
      </p:sp>
      <p:sp>
        <p:nvSpPr>
          <p:cNvPr id="174" name="But how to determine the number of degrees of freedom of a robot?"/>
          <p:cNvSpPr txBox="1"/>
          <p:nvPr/>
        </p:nvSpPr>
        <p:spPr>
          <a:xfrm>
            <a:off x="3789971" y="11238616"/>
            <a:ext cx="16804058" cy="70916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nSpc>
                <a:spcPct val="120000"/>
              </a:lnSpc>
              <a:defRPr sz="4000">
                <a:solidFill>
                  <a:srgbClr val="41CAD0"/>
                </a:solidFill>
              </a:defRPr>
            </a:lvl1pPr>
          </a:lstStyle>
          <a:p>
            <a:pPr/>
            <a:r>
              <a:t>But how to determine the number of degrees of freedom of a robot?</a:t>
            </a:r>
          </a:p>
        </p:txBody>
      </p:sp>
      <p:pic>
        <p:nvPicPr>
          <p:cNvPr id="175" name="timg-22.jpeg" descr="timg-22.jpeg"/>
          <p:cNvPicPr>
            <a:picLocks noChangeAspect="1"/>
          </p:cNvPicPr>
          <p:nvPr/>
        </p:nvPicPr>
        <p:blipFill>
          <a:blip r:embed="rId6">
            <a:extLst/>
          </a:blip>
          <a:stretch>
            <a:fillRect/>
          </a:stretch>
        </p:blipFill>
        <p:spPr>
          <a:xfrm>
            <a:off x="9391003" y="1235167"/>
            <a:ext cx="5601994" cy="8499025"/>
          </a:xfrm>
          <a:prstGeom prst="rect">
            <a:avLst/>
          </a:prstGeom>
          <a:ln w="12700">
            <a:miter lim="400000"/>
          </a:ln>
        </p:spPr>
      </p:pic>
      <p:sp>
        <p:nvSpPr>
          <p:cNvPr id="176" name="Let’s take GEIO as an example. We know that GEIO is able to move along the two axes shown in the above picture, and turn around the axis orthogonal to the other axes. Thus GEIO is able to perform three different actions using its wheels. For this part, there are 3 degrees of freedom."/>
          <p:cNvSpPr txBox="1"/>
          <p:nvPr/>
        </p:nvSpPr>
        <p:spPr>
          <a:xfrm>
            <a:off x="112329" y="10312534"/>
            <a:ext cx="24159341" cy="256133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nSpc>
                <a:spcPct val="150000"/>
              </a:lnSpc>
              <a:defRPr sz="4000">
                <a:solidFill>
                  <a:srgbClr val="41CAD0"/>
                </a:solidFill>
              </a:defRPr>
            </a:lvl1pPr>
          </a:lstStyle>
          <a:p>
            <a:pPr/>
            <a:r>
              <a:t>Let’s take GEIO as an example. We know that GEIO is able to move along the two axes shown in the above picture, and turn around the axis orthogonal to the other axes. Thus GEIO is able to perform three different actions using its wheels. For this part, there are 3 degrees of freedom.</a:t>
            </a:r>
          </a:p>
        </p:txBody>
      </p:sp>
      <p:sp>
        <p:nvSpPr>
          <p:cNvPr id="177" name="On the other hand, GEIO’s head is able to turn up or down, left or right (around…"/>
          <p:cNvSpPr txBox="1"/>
          <p:nvPr/>
        </p:nvSpPr>
        <p:spPr>
          <a:xfrm>
            <a:off x="2035555" y="10775575"/>
            <a:ext cx="20312889" cy="163524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nSpc>
                <a:spcPct val="150000"/>
              </a:lnSpc>
              <a:defRPr sz="4000">
                <a:solidFill>
                  <a:srgbClr val="41CAD0"/>
                </a:solidFill>
              </a:defRPr>
            </a:pPr>
            <a:r>
              <a:t>On the other hand, GEIO’s head is able to turn up or down, left or right (around</a:t>
            </a:r>
          </a:p>
          <a:p>
            <a:pPr>
              <a:lnSpc>
                <a:spcPct val="150000"/>
              </a:lnSpc>
              <a:defRPr sz="4000">
                <a:solidFill>
                  <a:srgbClr val="41CAD0"/>
                </a:solidFill>
              </a:defRPr>
            </a:pPr>
            <a:r>
              <a:t>2 orthogonal axes). So for this part, there are 2 degrees of freedom for GEIO’s head.</a:t>
            </a:r>
          </a:p>
        </p:txBody>
      </p:sp>
    </p:spTree>
  </p:cSld>
  <p:clrMapOvr>
    <a:masterClrMapping/>
  </p:clrMapOvr>
  <mc:AlternateContent xmlns:mc="http://schemas.openxmlformats.org/markup-compatibility/2006">
    <mc:Choice xmlns:p14="http://schemas.microsoft.com/office/powerpoint/2010/main" Requires="p14">
      <p:transition spd="fast" advClick="1" p14:dur="750">
        <p:wipe dir="r"/>
      </p:transition>
    </mc:Choice>
    <mc:Fallback>
      <p:transition spd="fast">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0" presetID="1" grpId="1" fill="hold">
                                  <p:stCondLst>
                                    <p:cond delay="0"/>
                                  </p:stCondLst>
                                  <p:iterate type="lt" backwards="0">
                                    <p:tmAbs val="100"/>
                                  </p:iterate>
                                  <p:childTnLst>
                                    <p:set>
                                      <p:cBhvr>
                                        <p:cTn id="6" fill="hold"/>
                                        <p:tgtEl>
                                          <p:spTgt spid="16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xit" nodeType="clickEffect" presetSubtype="8" presetID="22" grpId="2" fill="hold">
                                  <p:stCondLst>
                                    <p:cond delay="0"/>
                                  </p:stCondLst>
                                  <p:iterate type="el" backwards="0">
                                    <p:tmAbs val="0"/>
                                  </p:iterate>
                                  <p:childTnLst>
                                    <p:animEffect filter="wipe(left)" transition="out">
                                      <p:cBhvr>
                                        <p:cTn id="10" dur="500" fill="hold"/>
                                        <p:tgtEl>
                                          <p:spTgt spid="166"/>
                                        </p:tgtEl>
                                      </p:cBhvr>
                                    </p:animEffect>
                                    <p:set>
                                      <p:cBhvr>
                                        <p:cTn id="11" fill="hold">
                                          <p:stCondLst>
                                            <p:cond delay="499"/>
                                          </p:stCondLst>
                                        </p:cTn>
                                        <p:tgtEl>
                                          <p:spTgt spid="166"/>
                                        </p:tgtEl>
                                        <p:attrNameLst>
                                          <p:attrName>style.visibility</p:attrName>
                                        </p:attrNameLst>
                                      </p:cBhvr>
                                      <p:to>
                                        <p:strVal val="hidden"/>
                                      </p:to>
                                    </p:set>
                                  </p:childTnLst>
                                </p:cTn>
                              </p:par>
                            </p:childTnLst>
                          </p:cTn>
                        </p:par>
                        <p:par>
                          <p:cTn id="12" fill="hold">
                            <p:stCondLst>
                              <p:cond delay="500"/>
                            </p:stCondLst>
                            <p:childTnLst>
                              <p:par>
                                <p:cTn id="13" presetClass="entr" nodeType="afterEffect" presetSubtype="0" presetID="1" grpId="3" fill="hold">
                                  <p:stCondLst>
                                    <p:cond delay="0"/>
                                  </p:stCondLst>
                                  <p:iterate type="lt" backwards="0">
                                    <p:tmAbs val="100"/>
                                  </p:iterate>
                                  <p:childTnLst>
                                    <p:set>
                                      <p:cBhvr>
                                        <p:cTn id="14" fill="hold"/>
                                        <p:tgtEl>
                                          <p:spTgt spid="17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ID="9" grpId="4" fill="hold">
                                  <p:stCondLst>
                                    <p:cond delay="0"/>
                                  </p:stCondLst>
                                  <p:iterate type="el" backwards="0">
                                    <p:tmAbs val="0"/>
                                  </p:iterate>
                                  <p:childTnLst>
                                    <p:set>
                                      <p:cBhvr>
                                        <p:cTn id="18" fill="hold"/>
                                        <p:tgtEl>
                                          <p:spTgt spid="175"/>
                                        </p:tgtEl>
                                        <p:attrNameLst>
                                          <p:attrName>style.visibility</p:attrName>
                                        </p:attrNameLst>
                                      </p:cBhvr>
                                      <p:to>
                                        <p:strVal val="visible"/>
                                      </p:to>
                                    </p:set>
                                    <p:animEffect filter="dissolve" transition="in">
                                      <p:cBhvr>
                                        <p:cTn id="19" dur="1000"/>
                                        <p:tgtEl>
                                          <p:spTgt spid="175"/>
                                        </p:tgtEl>
                                      </p:cBhvr>
                                    </p:animEffect>
                                  </p:childTnLst>
                                </p:cTn>
                              </p:par>
                            </p:childTnLst>
                          </p:cTn>
                        </p:par>
                      </p:childTnLst>
                    </p:cTn>
                  </p:par>
                  <p:par>
                    <p:cTn id="20" fill="hold">
                      <p:stCondLst>
                        <p:cond delay="indefinite"/>
                      </p:stCondLst>
                      <p:childTnLst>
                        <p:par>
                          <p:cTn id="21" fill="hold">
                            <p:stCondLst>
                              <p:cond delay="0"/>
                            </p:stCondLst>
                            <p:childTnLst>
                              <p:par>
                                <p:cTn id="22" presetClass="exit" nodeType="clickEffect" presetSubtype="8" presetID="22" grpId="5" fill="hold">
                                  <p:stCondLst>
                                    <p:cond delay="0"/>
                                  </p:stCondLst>
                                  <p:iterate type="el" backwards="0">
                                    <p:tmAbs val="0"/>
                                  </p:iterate>
                                  <p:childTnLst>
                                    <p:animEffect filter="wipe(left)" transition="out">
                                      <p:cBhvr>
                                        <p:cTn id="23" dur="500" fill="hold"/>
                                        <p:tgtEl>
                                          <p:spTgt spid="173"/>
                                        </p:tgtEl>
                                      </p:cBhvr>
                                    </p:animEffect>
                                    <p:set>
                                      <p:cBhvr>
                                        <p:cTn id="24" fill="hold">
                                          <p:stCondLst>
                                            <p:cond delay="499"/>
                                          </p:stCondLst>
                                        </p:cTn>
                                        <p:tgtEl>
                                          <p:spTgt spid="173"/>
                                        </p:tgtEl>
                                        <p:attrNameLst>
                                          <p:attrName>style.visibility</p:attrName>
                                        </p:attrNameLst>
                                      </p:cBhvr>
                                      <p:to>
                                        <p:strVal val="hidden"/>
                                      </p:to>
                                    </p:set>
                                  </p:childTnLst>
                                </p:cTn>
                              </p:par>
                            </p:childTnLst>
                          </p:cTn>
                        </p:par>
                        <p:par>
                          <p:cTn id="25" fill="hold">
                            <p:stCondLst>
                              <p:cond delay="500"/>
                            </p:stCondLst>
                            <p:childTnLst>
                              <p:par>
                                <p:cTn id="26" presetClass="entr" nodeType="afterEffect" presetSubtype="0" presetID="1" grpId="6" fill="hold">
                                  <p:stCondLst>
                                    <p:cond delay="0"/>
                                  </p:stCondLst>
                                  <p:iterate type="lt" backwards="0">
                                    <p:tmAbs val="100"/>
                                  </p:iterate>
                                  <p:childTnLst>
                                    <p:set>
                                      <p:cBhvr>
                                        <p:cTn id="27" fill="hold"/>
                                        <p:tgtEl>
                                          <p:spTgt spid="174"/>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Class="exit" nodeType="clickEffect" presetSubtype="8" presetID="22" grpId="7" fill="hold">
                                  <p:stCondLst>
                                    <p:cond delay="0"/>
                                  </p:stCondLst>
                                  <p:iterate type="el" backwards="0">
                                    <p:tmAbs val="0"/>
                                  </p:iterate>
                                  <p:childTnLst>
                                    <p:animEffect filter="wipe(left)" transition="out">
                                      <p:cBhvr>
                                        <p:cTn id="31" dur="1000" fill="hold"/>
                                        <p:tgtEl>
                                          <p:spTgt spid="175"/>
                                        </p:tgtEl>
                                      </p:cBhvr>
                                    </p:animEffect>
                                    <p:set>
                                      <p:cBhvr>
                                        <p:cTn id="32" fill="hold">
                                          <p:stCondLst>
                                            <p:cond delay="999"/>
                                          </p:stCondLst>
                                        </p:cTn>
                                        <p:tgtEl>
                                          <p:spTgt spid="175"/>
                                        </p:tgtEl>
                                        <p:attrNameLst>
                                          <p:attrName>style.visibility</p:attrName>
                                        </p:attrNameLst>
                                      </p:cBhvr>
                                      <p:to>
                                        <p:strVal val="hidden"/>
                                      </p:to>
                                    </p:set>
                                  </p:childTnLst>
                                </p:cTn>
                              </p:par>
                            </p:childTnLst>
                          </p:cTn>
                        </p:par>
                        <p:par>
                          <p:cTn id="33" fill="hold">
                            <p:stCondLst>
                              <p:cond delay="1000"/>
                            </p:stCondLst>
                            <p:childTnLst>
                              <p:par>
                                <p:cTn id="34" presetClass="entr" nodeType="afterEffect" presetID="9" grpId="8" fill="hold">
                                  <p:stCondLst>
                                    <p:cond delay="0"/>
                                  </p:stCondLst>
                                  <p:iterate type="el" backwards="0">
                                    <p:tmAbs val="0"/>
                                  </p:iterate>
                                  <p:childTnLst>
                                    <p:set>
                                      <p:cBhvr>
                                        <p:cTn id="35" fill="hold"/>
                                        <p:tgtEl>
                                          <p:spTgt spid="167"/>
                                        </p:tgtEl>
                                        <p:attrNameLst>
                                          <p:attrName>style.visibility</p:attrName>
                                        </p:attrNameLst>
                                      </p:cBhvr>
                                      <p:to>
                                        <p:strVal val="visible"/>
                                      </p:to>
                                    </p:set>
                                    <p:animEffect filter="dissolve" transition="in">
                                      <p:cBhvr>
                                        <p:cTn id="36" dur="1000"/>
                                        <p:tgtEl>
                                          <p:spTgt spid="167"/>
                                        </p:tgtEl>
                                      </p:cBhvr>
                                    </p:animEffect>
                                  </p:childTnLst>
                                </p:cTn>
                              </p:par>
                            </p:childTnLst>
                          </p:cTn>
                        </p:par>
                      </p:childTnLst>
                    </p:cTn>
                  </p:par>
                  <p:par>
                    <p:cTn id="37" fill="hold">
                      <p:stCondLst>
                        <p:cond delay="indefinite"/>
                      </p:stCondLst>
                      <p:childTnLst>
                        <p:par>
                          <p:cTn id="38" fill="hold">
                            <p:stCondLst>
                              <p:cond delay="0"/>
                            </p:stCondLst>
                            <p:childTnLst>
                              <p:par>
                                <p:cTn id="39" presetClass="exit" nodeType="clickEffect" presetSubtype="8" presetID="22" grpId="9" fill="hold">
                                  <p:stCondLst>
                                    <p:cond delay="0"/>
                                  </p:stCondLst>
                                  <p:iterate type="el" backwards="0">
                                    <p:tmAbs val="0"/>
                                  </p:iterate>
                                  <p:childTnLst>
                                    <p:animEffect filter="wipe(left)" transition="out">
                                      <p:cBhvr>
                                        <p:cTn id="40" dur="500" fill="hold"/>
                                        <p:tgtEl>
                                          <p:spTgt spid="174"/>
                                        </p:tgtEl>
                                      </p:cBhvr>
                                    </p:animEffect>
                                    <p:set>
                                      <p:cBhvr>
                                        <p:cTn id="41" fill="hold">
                                          <p:stCondLst>
                                            <p:cond delay="499"/>
                                          </p:stCondLst>
                                        </p:cTn>
                                        <p:tgtEl>
                                          <p:spTgt spid="174"/>
                                        </p:tgtEl>
                                        <p:attrNameLst>
                                          <p:attrName>style.visibility</p:attrName>
                                        </p:attrNameLst>
                                      </p:cBhvr>
                                      <p:to>
                                        <p:strVal val="hidden"/>
                                      </p:to>
                                    </p:set>
                                  </p:childTnLst>
                                </p:cTn>
                              </p:par>
                            </p:childTnLst>
                          </p:cTn>
                        </p:par>
                        <p:par>
                          <p:cTn id="42" fill="hold">
                            <p:stCondLst>
                              <p:cond delay="500"/>
                            </p:stCondLst>
                            <p:childTnLst>
                              <p:par>
                                <p:cTn id="43" presetClass="entr" nodeType="afterEffect" presetSubtype="0" presetID="1" grpId="10" fill="hold">
                                  <p:stCondLst>
                                    <p:cond delay="0"/>
                                  </p:stCondLst>
                                  <p:iterate type="lt" backwards="0">
                                    <p:tmAbs val="100"/>
                                  </p:iterate>
                                  <p:childTnLst>
                                    <p:set>
                                      <p:cBhvr>
                                        <p:cTn id="44" fill="hold"/>
                                        <p:tgtEl>
                                          <p:spTgt spid="17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Class="entr" nodeType="clickEffect" presetID="9" grpId="11" fill="hold">
                                  <p:stCondLst>
                                    <p:cond delay="0"/>
                                  </p:stCondLst>
                                  <p:iterate type="el" backwards="0">
                                    <p:tmAbs val="0"/>
                                  </p:iterate>
                                  <p:childTnLst>
                                    <p:set>
                                      <p:cBhvr>
                                        <p:cTn id="48" fill="hold"/>
                                        <p:tgtEl>
                                          <p:spTgt spid="168"/>
                                        </p:tgtEl>
                                        <p:attrNameLst>
                                          <p:attrName>style.visibility</p:attrName>
                                        </p:attrNameLst>
                                      </p:cBhvr>
                                      <p:to>
                                        <p:strVal val="visible"/>
                                      </p:to>
                                    </p:set>
                                    <p:animEffect filter="dissolve" transition="in">
                                      <p:cBhvr>
                                        <p:cTn id="49" dur="499"/>
                                        <p:tgtEl>
                                          <p:spTgt spid="168"/>
                                        </p:tgtEl>
                                      </p:cBhvr>
                                    </p:animEffect>
                                  </p:childTnLst>
                                </p:cTn>
                              </p:par>
                            </p:childTnLst>
                          </p:cTn>
                        </p:par>
                      </p:childTnLst>
                    </p:cTn>
                  </p:par>
                  <p:par>
                    <p:cTn id="50" fill="hold">
                      <p:stCondLst>
                        <p:cond delay="indefinite"/>
                      </p:stCondLst>
                      <p:childTnLst>
                        <p:par>
                          <p:cTn id="51" fill="hold">
                            <p:stCondLst>
                              <p:cond delay="0"/>
                            </p:stCondLst>
                            <p:childTnLst>
                              <p:par>
                                <p:cTn id="52" presetClass="entr" nodeType="clickEffect" presetID="9" grpId="12" fill="hold">
                                  <p:stCondLst>
                                    <p:cond delay="0"/>
                                  </p:stCondLst>
                                  <p:iterate type="el" backwards="0">
                                    <p:tmAbs val="0"/>
                                  </p:iterate>
                                  <p:childTnLst>
                                    <p:set>
                                      <p:cBhvr>
                                        <p:cTn id="53" fill="hold"/>
                                        <p:tgtEl>
                                          <p:spTgt spid="169"/>
                                        </p:tgtEl>
                                        <p:attrNameLst>
                                          <p:attrName>style.visibility</p:attrName>
                                        </p:attrNameLst>
                                      </p:cBhvr>
                                      <p:to>
                                        <p:strVal val="visible"/>
                                      </p:to>
                                    </p:set>
                                    <p:animEffect filter="dissolve" transition="in">
                                      <p:cBhvr>
                                        <p:cTn id="54" dur="499"/>
                                        <p:tgtEl>
                                          <p:spTgt spid="169"/>
                                        </p:tgtEl>
                                      </p:cBhvr>
                                    </p:animEffect>
                                  </p:childTnLst>
                                </p:cTn>
                              </p:par>
                            </p:childTnLst>
                          </p:cTn>
                        </p:par>
                      </p:childTnLst>
                    </p:cTn>
                  </p:par>
                  <p:par>
                    <p:cTn id="55" fill="hold">
                      <p:stCondLst>
                        <p:cond delay="indefinite"/>
                      </p:stCondLst>
                      <p:childTnLst>
                        <p:par>
                          <p:cTn id="56" fill="hold">
                            <p:stCondLst>
                              <p:cond delay="0"/>
                            </p:stCondLst>
                            <p:childTnLst>
                              <p:par>
                                <p:cTn id="57" presetClass="entr" nodeType="clickEffect" presetID="9" grpId="13" fill="hold">
                                  <p:stCondLst>
                                    <p:cond delay="0"/>
                                  </p:stCondLst>
                                  <p:iterate type="el" backwards="0">
                                    <p:tmAbs val="0"/>
                                  </p:iterate>
                                  <p:childTnLst>
                                    <p:set>
                                      <p:cBhvr>
                                        <p:cTn id="58" fill="hold"/>
                                        <p:tgtEl>
                                          <p:spTgt spid="170"/>
                                        </p:tgtEl>
                                        <p:attrNameLst>
                                          <p:attrName>style.visibility</p:attrName>
                                        </p:attrNameLst>
                                      </p:cBhvr>
                                      <p:to>
                                        <p:strVal val="visible"/>
                                      </p:to>
                                    </p:set>
                                    <p:animEffect filter="dissolve" transition="in">
                                      <p:cBhvr>
                                        <p:cTn id="59" dur="499"/>
                                        <p:tgtEl>
                                          <p:spTgt spid="170"/>
                                        </p:tgtEl>
                                      </p:cBhvr>
                                    </p:animEffect>
                                  </p:childTnLst>
                                </p:cTn>
                              </p:par>
                            </p:childTnLst>
                          </p:cTn>
                        </p:par>
                      </p:childTnLst>
                    </p:cTn>
                  </p:par>
                  <p:par>
                    <p:cTn id="60" fill="hold">
                      <p:stCondLst>
                        <p:cond delay="indefinite"/>
                      </p:stCondLst>
                      <p:childTnLst>
                        <p:par>
                          <p:cTn id="61" fill="hold">
                            <p:stCondLst>
                              <p:cond delay="0"/>
                            </p:stCondLst>
                            <p:childTnLst>
                              <p:par>
                                <p:cTn id="62" presetClass="exit" nodeType="clickEffect" presetSubtype="8" presetID="22" grpId="14" fill="hold">
                                  <p:stCondLst>
                                    <p:cond delay="0"/>
                                  </p:stCondLst>
                                  <p:iterate type="el" backwards="0">
                                    <p:tmAbs val="0"/>
                                  </p:iterate>
                                  <p:childTnLst>
                                    <p:animEffect filter="wipe(left)" transition="out">
                                      <p:cBhvr>
                                        <p:cTn id="63" dur="1000" fill="hold"/>
                                        <p:tgtEl>
                                          <p:spTgt spid="176"/>
                                        </p:tgtEl>
                                      </p:cBhvr>
                                    </p:animEffect>
                                    <p:set>
                                      <p:cBhvr>
                                        <p:cTn id="64" fill="hold">
                                          <p:stCondLst>
                                            <p:cond delay="999"/>
                                          </p:stCondLst>
                                        </p:cTn>
                                        <p:tgtEl>
                                          <p:spTgt spid="176"/>
                                        </p:tgtEl>
                                        <p:attrNameLst>
                                          <p:attrName>style.visibility</p:attrName>
                                        </p:attrNameLst>
                                      </p:cBhvr>
                                      <p:to>
                                        <p:strVal val="hidden"/>
                                      </p:to>
                                    </p:set>
                                  </p:childTnLst>
                                </p:cTn>
                              </p:par>
                            </p:childTnLst>
                          </p:cTn>
                        </p:par>
                        <p:par>
                          <p:cTn id="65" fill="hold">
                            <p:stCondLst>
                              <p:cond delay="1000"/>
                            </p:stCondLst>
                            <p:childTnLst>
                              <p:par>
                                <p:cTn id="66" presetClass="entr" nodeType="afterEffect" presetSubtype="0" presetID="1" grpId="15" fill="hold">
                                  <p:stCondLst>
                                    <p:cond delay="0"/>
                                  </p:stCondLst>
                                  <p:iterate type="lt" backwards="0">
                                    <p:tmAbs val="100"/>
                                  </p:iterate>
                                  <p:childTnLst>
                                    <p:set>
                                      <p:cBhvr>
                                        <p:cTn id="67" fill="hold"/>
                                        <p:tgtEl>
                                          <p:spTgt spid="177"/>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Class="entr" nodeType="clickEffect" presetID="9" grpId="16" fill="hold">
                                  <p:stCondLst>
                                    <p:cond delay="0"/>
                                  </p:stCondLst>
                                  <p:iterate type="el" backwards="0">
                                    <p:tmAbs val="0"/>
                                  </p:iterate>
                                  <p:childTnLst>
                                    <p:set>
                                      <p:cBhvr>
                                        <p:cTn id="71" fill="hold"/>
                                        <p:tgtEl>
                                          <p:spTgt spid="171"/>
                                        </p:tgtEl>
                                        <p:attrNameLst>
                                          <p:attrName>style.visibility</p:attrName>
                                        </p:attrNameLst>
                                      </p:cBhvr>
                                      <p:to>
                                        <p:strVal val="visible"/>
                                      </p:to>
                                    </p:set>
                                    <p:animEffect filter="dissolve" transition="in">
                                      <p:cBhvr>
                                        <p:cTn id="72" dur="499"/>
                                        <p:tgtEl>
                                          <p:spTgt spid="171"/>
                                        </p:tgtEl>
                                      </p:cBhvr>
                                    </p:animEffect>
                                  </p:childTnLst>
                                </p:cTn>
                              </p:par>
                            </p:childTnLst>
                          </p:cTn>
                        </p:par>
                      </p:childTnLst>
                    </p:cTn>
                  </p:par>
                  <p:par>
                    <p:cTn id="73" fill="hold">
                      <p:stCondLst>
                        <p:cond delay="indefinite"/>
                      </p:stCondLst>
                      <p:childTnLst>
                        <p:par>
                          <p:cTn id="74" fill="hold">
                            <p:stCondLst>
                              <p:cond delay="0"/>
                            </p:stCondLst>
                            <p:childTnLst>
                              <p:par>
                                <p:cTn id="75" presetClass="entr" nodeType="clickEffect" presetID="9" grpId="17" fill="hold">
                                  <p:stCondLst>
                                    <p:cond delay="0"/>
                                  </p:stCondLst>
                                  <p:iterate type="el" backwards="0">
                                    <p:tmAbs val="0"/>
                                  </p:iterate>
                                  <p:childTnLst>
                                    <p:set>
                                      <p:cBhvr>
                                        <p:cTn id="76" fill="hold"/>
                                        <p:tgtEl>
                                          <p:spTgt spid="172"/>
                                        </p:tgtEl>
                                        <p:attrNameLst>
                                          <p:attrName>style.visibility</p:attrName>
                                        </p:attrNameLst>
                                      </p:cBhvr>
                                      <p:to>
                                        <p:strVal val="visible"/>
                                      </p:to>
                                    </p:set>
                                    <p:animEffect filter="dissolve" transition="in">
                                      <p:cBhvr>
                                        <p:cTn id="77" dur="499"/>
                                        <p:tgtEl>
                                          <p:spTgt spid="17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71" grpId="16"/>
      <p:bldP build="whole" bldLvl="1" animBg="1" rev="0" advAuto="0" spid="175" grpId="4"/>
      <p:bldP build="whole" bldLvl="1" animBg="1" rev="0" advAuto="0" spid="176" grpId="14"/>
      <p:bldP build="whole" bldLvl="1" animBg="1" rev="0" advAuto="0" spid="169" grpId="12"/>
      <p:bldP build="whole" bldLvl="1" animBg="1" rev="0" advAuto="0" spid="175" grpId="7"/>
      <p:bldP build="whole" bldLvl="1" animBg="1" rev="0" advAuto="0" spid="177" grpId="15"/>
      <p:bldP build="whole" bldLvl="1" animBg="1" rev="0" advAuto="0" spid="166" grpId="1"/>
      <p:bldP build="whole" bldLvl="1" animBg="1" rev="0" advAuto="0" spid="166" grpId="2"/>
      <p:bldP build="whole" bldLvl="1" animBg="1" rev="0" advAuto="0" spid="168" grpId="11"/>
      <p:bldP build="whole" bldLvl="1" animBg="1" rev="0" advAuto="0" spid="167" grpId="8"/>
      <p:bldP build="whole" bldLvl="1" animBg="1" rev="0" advAuto="0" spid="170" grpId="13"/>
      <p:bldP build="whole" bldLvl="1" animBg="1" rev="0" advAuto="0" spid="174" grpId="6"/>
      <p:bldP build="whole" bldLvl="1" animBg="1" rev="0" advAuto="0" spid="172" grpId="17"/>
      <p:bldP build="whole" bldLvl="1" animBg="1" rev="0" advAuto="0" spid="174" grpId="9"/>
      <p:bldP build="whole" bldLvl="1" animBg="1" rev="0" advAuto="0" spid="173" grpId="3"/>
      <p:bldP build="whole" bldLvl="1" animBg="1" rev="0" advAuto="0" spid="173" grpId="5"/>
      <p:bldP build="whole" bldLvl="1" animBg="1" rev="0" advAuto="0" spid="176" grpId="10"/>
    </p:bldLst>
  </p:timing>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9" name="屏幕 改psd.jpg" descr="屏幕 改psd.jpg"/>
          <p:cNvPicPr>
            <a:picLocks noChangeAspect="1"/>
          </p:cNvPicPr>
          <p:nvPr/>
        </p:nvPicPr>
        <p:blipFill>
          <a:blip r:embed="rId2">
            <a:extLst/>
          </a:blip>
          <a:stretch>
            <a:fillRect/>
          </a:stretch>
        </p:blipFill>
        <p:spPr>
          <a:xfrm>
            <a:off x="0" y="4344"/>
            <a:ext cx="24384001" cy="13707312"/>
          </a:xfrm>
          <a:prstGeom prst="rect">
            <a:avLst/>
          </a:prstGeom>
          <a:ln w="12700">
            <a:miter lim="400000"/>
          </a:ln>
        </p:spPr>
      </p:pic>
      <p:pic>
        <p:nvPicPr>
          <p:cNvPr id="180" name="色彩主角 4.png" descr="色彩主角 4.png"/>
          <p:cNvPicPr>
            <a:picLocks noChangeAspect="1"/>
          </p:cNvPicPr>
          <p:nvPr/>
        </p:nvPicPr>
        <p:blipFill>
          <a:blip r:embed="rId3">
            <a:extLst/>
          </a:blip>
          <a:stretch>
            <a:fillRect/>
          </a:stretch>
        </p:blipFill>
        <p:spPr>
          <a:xfrm>
            <a:off x="17375714" y="2480522"/>
            <a:ext cx="6767211" cy="13716001"/>
          </a:xfrm>
          <a:prstGeom prst="rect">
            <a:avLst/>
          </a:prstGeom>
          <a:ln w="12700">
            <a:miter lim="400000"/>
          </a:ln>
        </p:spPr>
      </p:pic>
      <p:pic>
        <p:nvPicPr>
          <p:cNvPr id="181" name="V朘R$~3LVOWC{SUC4.png" descr="V朘R$~3LVOWC{SUC4.png"/>
          <p:cNvPicPr>
            <a:picLocks noChangeAspect="1"/>
          </p:cNvPicPr>
          <p:nvPr/>
        </p:nvPicPr>
        <p:blipFill>
          <a:blip r:embed="rId4">
            <a:extLst/>
          </a:blip>
          <a:stretch>
            <a:fillRect/>
          </a:stretch>
        </p:blipFill>
        <p:spPr>
          <a:xfrm>
            <a:off x="0" y="9377048"/>
            <a:ext cx="24384001" cy="4432301"/>
          </a:xfrm>
          <a:prstGeom prst="rect">
            <a:avLst/>
          </a:prstGeom>
          <a:ln w="12700">
            <a:miter lim="400000"/>
          </a:ln>
        </p:spPr>
      </p:pic>
      <p:sp>
        <p:nvSpPr>
          <p:cNvPr id="182" name="We just talked about the concept “axis”. What exactly is that?"/>
          <p:cNvSpPr txBox="1"/>
          <p:nvPr/>
        </p:nvSpPr>
        <p:spPr>
          <a:xfrm>
            <a:off x="4698746" y="11238616"/>
            <a:ext cx="14986509" cy="70916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nSpc>
                <a:spcPct val="150000"/>
              </a:lnSpc>
              <a:defRPr sz="4000">
                <a:solidFill>
                  <a:srgbClr val="41CAD0"/>
                </a:solidFill>
              </a:defRPr>
            </a:lvl1pPr>
          </a:lstStyle>
          <a:p>
            <a:pPr/>
            <a:r>
              <a:t>We just talked about the concept “axis”. What exactly is that?</a:t>
            </a:r>
          </a:p>
        </p:txBody>
      </p:sp>
      <p:sp>
        <p:nvSpPr>
          <p:cNvPr id="183" name="The world we live in is a three-dimensional space. In order to determine the position of an object, we shall need a coordinate system as the reference."/>
          <p:cNvSpPr txBox="1"/>
          <p:nvPr/>
        </p:nvSpPr>
        <p:spPr>
          <a:xfrm>
            <a:off x="3025433" y="10775575"/>
            <a:ext cx="18333133" cy="163524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nSpc>
                <a:spcPct val="150000"/>
              </a:lnSpc>
              <a:defRPr sz="4000">
                <a:solidFill>
                  <a:srgbClr val="41CAD0"/>
                </a:solidFill>
              </a:defRPr>
            </a:lvl1pPr>
          </a:lstStyle>
          <a:p>
            <a:pPr/>
            <a:r>
              <a:t>The world we live in is a three-dimensional space. In order to determine the position of an object, we shall need a coordinate system as the reference.</a:t>
            </a:r>
          </a:p>
        </p:txBody>
      </p:sp>
      <p:sp>
        <p:nvSpPr>
          <p:cNvPr id="184" name="矩形"/>
          <p:cNvSpPr/>
          <p:nvPr/>
        </p:nvSpPr>
        <p:spPr>
          <a:xfrm>
            <a:off x="6921149" y="1910516"/>
            <a:ext cx="10541702" cy="7614638"/>
          </a:xfrm>
          <a:prstGeom prst="rect">
            <a:avLst/>
          </a:prstGeom>
          <a:solidFill>
            <a:srgbClr val="FFFFFF"/>
          </a:solidFill>
          <a:ln w="12700">
            <a:miter lim="400000"/>
          </a:ln>
        </p:spPr>
        <p:txBody>
          <a:bodyPr lIns="0" tIns="0" rIns="0" bIns="0" anchor="ctr"/>
          <a:lstStyle/>
          <a:p>
            <a:pPr>
              <a:defRPr b="0" sz="3200">
                <a:solidFill>
                  <a:srgbClr val="FFFFFF"/>
                </a:solidFill>
                <a:latin typeface="+mn-lt"/>
                <a:ea typeface="+mn-ea"/>
                <a:cs typeface="+mn-cs"/>
                <a:sym typeface="Helvetica Neue Medium"/>
              </a:defRPr>
            </a:pPr>
          </a:p>
        </p:txBody>
      </p:sp>
      <p:sp>
        <p:nvSpPr>
          <p:cNvPr id="185" name="圆形"/>
          <p:cNvSpPr/>
          <p:nvPr/>
        </p:nvSpPr>
        <p:spPr>
          <a:xfrm>
            <a:off x="11754081" y="6215962"/>
            <a:ext cx="127001" cy="127001"/>
          </a:xfrm>
          <a:prstGeom prst="ellipse">
            <a:avLst/>
          </a:prstGeom>
          <a:solidFill>
            <a:srgbClr val="00D5D8"/>
          </a:solidFill>
          <a:ln w="12700">
            <a:miter lim="400000"/>
          </a:ln>
        </p:spPr>
        <p:txBody>
          <a:bodyPr lIns="0" tIns="0" rIns="0" bIns="0" anchor="ctr"/>
          <a:lstStyle/>
          <a:p>
            <a:pPr>
              <a:defRPr b="0" sz="3200">
                <a:solidFill>
                  <a:srgbClr val="FFFFFF"/>
                </a:solidFill>
                <a:latin typeface="+mn-lt"/>
                <a:ea typeface="+mn-ea"/>
                <a:cs typeface="+mn-cs"/>
                <a:sym typeface="Helvetica Neue Medium"/>
              </a:defRPr>
            </a:pPr>
          </a:p>
        </p:txBody>
      </p:sp>
      <p:sp>
        <p:nvSpPr>
          <p:cNvPr id="186" name="Origin"/>
          <p:cNvSpPr txBox="1"/>
          <p:nvPr/>
        </p:nvSpPr>
        <p:spPr>
          <a:xfrm>
            <a:off x="10620537" y="5751730"/>
            <a:ext cx="1130428" cy="54813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a:lvl1pPr>
          </a:lstStyle>
          <a:p>
            <a:pPr/>
            <a:r>
              <a:t>Origin</a:t>
            </a:r>
          </a:p>
        </p:txBody>
      </p:sp>
      <p:sp>
        <p:nvSpPr>
          <p:cNvPr id="187" name="线条"/>
          <p:cNvSpPr/>
          <p:nvPr/>
        </p:nvSpPr>
        <p:spPr>
          <a:xfrm flipH="1">
            <a:off x="9232348" y="6291520"/>
            <a:ext cx="2569892" cy="2569893"/>
          </a:xfrm>
          <a:prstGeom prst="line">
            <a:avLst/>
          </a:prstGeom>
          <a:ln w="63500">
            <a:solidFill>
              <a:srgbClr val="00CFD4"/>
            </a:solidFill>
            <a:miter lim="400000"/>
            <a:tailEnd type="triangle"/>
          </a:ln>
        </p:spPr>
        <p:txBody>
          <a:bodyPr lIns="0" tIns="0" rIns="0" bIns="0" anchor="ctr"/>
          <a:lstStyle/>
          <a:p>
            <a:pPr>
              <a:defRPr b="0" sz="3200">
                <a:solidFill>
                  <a:srgbClr val="FFFFFF"/>
                </a:solidFill>
                <a:latin typeface="+mn-lt"/>
                <a:ea typeface="+mn-ea"/>
                <a:cs typeface="+mn-cs"/>
                <a:sym typeface="Helvetica Neue Medium"/>
              </a:defRPr>
            </a:pPr>
          </a:p>
        </p:txBody>
      </p:sp>
      <p:sp>
        <p:nvSpPr>
          <p:cNvPr id="188" name="x axis"/>
          <p:cNvSpPr txBox="1"/>
          <p:nvPr/>
        </p:nvSpPr>
        <p:spPr>
          <a:xfrm>
            <a:off x="8425328" y="8008235"/>
            <a:ext cx="1094614" cy="54813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a:lvl1pPr>
          </a:lstStyle>
          <a:p>
            <a:pPr/>
            <a:r>
              <a:t>x axis</a:t>
            </a:r>
          </a:p>
        </p:txBody>
      </p:sp>
      <p:sp>
        <p:nvSpPr>
          <p:cNvPr id="189" name="线条"/>
          <p:cNvSpPr/>
          <p:nvPr/>
        </p:nvSpPr>
        <p:spPr>
          <a:xfrm>
            <a:off x="11808062" y="6279462"/>
            <a:ext cx="4451340" cy="1"/>
          </a:xfrm>
          <a:prstGeom prst="line">
            <a:avLst/>
          </a:prstGeom>
          <a:ln w="63500">
            <a:solidFill>
              <a:srgbClr val="00CFD4"/>
            </a:solidFill>
            <a:miter lim="400000"/>
            <a:tailEnd type="triangle"/>
          </a:ln>
        </p:spPr>
        <p:txBody>
          <a:bodyPr lIns="0" tIns="0" rIns="0" bIns="0" anchor="ctr"/>
          <a:lstStyle/>
          <a:p>
            <a:pPr>
              <a:defRPr b="0" sz="3200">
                <a:solidFill>
                  <a:srgbClr val="FFFFFF"/>
                </a:solidFill>
                <a:latin typeface="+mn-lt"/>
                <a:ea typeface="+mn-ea"/>
                <a:cs typeface="+mn-cs"/>
                <a:sym typeface="Helvetica Neue Medium"/>
              </a:defRPr>
            </a:pPr>
          </a:p>
        </p:txBody>
      </p:sp>
      <p:sp>
        <p:nvSpPr>
          <p:cNvPr id="190" name="y axis"/>
          <p:cNvSpPr txBox="1"/>
          <p:nvPr/>
        </p:nvSpPr>
        <p:spPr>
          <a:xfrm>
            <a:off x="15131481" y="5467269"/>
            <a:ext cx="1087756" cy="54813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a:lvl1pPr>
          </a:lstStyle>
          <a:p>
            <a:pPr/>
            <a:r>
              <a:t>y axis</a:t>
            </a:r>
          </a:p>
        </p:txBody>
      </p:sp>
      <p:sp>
        <p:nvSpPr>
          <p:cNvPr id="191" name="线条"/>
          <p:cNvSpPr/>
          <p:nvPr/>
        </p:nvSpPr>
        <p:spPr>
          <a:xfrm flipV="1">
            <a:off x="11804881" y="2630598"/>
            <a:ext cx="1" cy="3644138"/>
          </a:xfrm>
          <a:prstGeom prst="line">
            <a:avLst/>
          </a:prstGeom>
          <a:ln w="63500">
            <a:solidFill>
              <a:srgbClr val="00CFD4"/>
            </a:solidFill>
            <a:miter lim="400000"/>
            <a:tailEnd type="triangle"/>
          </a:ln>
        </p:spPr>
        <p:txBody>
          <a:bodyPr lIns="0" tIns="0" rIns="0" bIns="0" anchor="ctr"/>
          <a:lstStyle/>
          <a:p>
            <a:pPr>
              <a:defRPr b="0" sz="3200">
                <a:solidFill>
                  <a:srgbClr val="FFFFFF"/>
                </a:solidFill>
                <a:latin typeface="+mn-lt"/>
                <a:ea typeface="+mn-ea"/>
                <a:cs typeface="+mn-cs"/>
                <a:sym typeface="Helvetica Neue Medium"/>
              </a:defRPr>
            </a:pPr>
          </a:p>
        </p:txBody>
      </p:sp>
      <p:sp>
        <p:nvSpPr>
          <p:cNvPr id="192" name="z axis"/>
          <p:cNvSpPr txBox="1"/>
          <p:nvPr/>
        </p:nvSpPr>
        <p:spPr>
          <a:xfrm>
            <a:off x="11788695" y="2318108"/>
            <a:ext cx="1080136" cy="54813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a:lvl1pPr>
          </a:lstStyle>
          <a:p>
            <a:pPr/>
            <a:r>
              <a:t>z axis</a:t>
            </a:r>
          </a:p>
        </p:txBody>
      </p:sp>
      <p:sp>
        <p:nvSpPr>
          <p:cNvPr id="193" name="线条"/>
          <p:cNvSpPr/>
          <p:nvPr/>
        </p:nvSpPr>
        <p:spPr>
          <a:xfrm>
            <a:off x="10605670" y="4946174"/>
            <a:ext cx="2712755" cy="1"/>
          </a:xfrm>
          <a:prstGeom prst="line">
            <a:avLst/>
          </a:prstGeom>
          <a:ln w="25400">
            <a:solidFill>
              <a:srgbClr val="000000"/>
            </a:solidFill>
            <a:prstDash val="sysDot"/>
            <a:miter lim="400000"/>
          </a:ln>
        </p:spPr>
        <p:txBody>
          <a:bodyPr lIns="0" tIns="0" rIns="0" bIns="0" anchor="ctr"/>
          <a:lstStyle/>
          <a:p>
            <a:pPr>
              <a:defRPr b="0" sz="3200">
                <a:solidFill>
                  <a:srgbClr val="FFFFFF"/>
                </a:solidFill>
                <a:latin typeface="+mn-lt"/>
                <a:ea typeface="+mn-ea"/>
                <a:cs typeface="+mn-cs"/>
                <a:sym typeface="Helvetica Neue Medium"/>
              </a:defRPr>
            </a:pPr>
          </a:p>
        </p:txBody>
      </p:sp>
      <p:sp>
        <p:nvSpPr>
          <p:cNvPr id="194" name="线条"/>
          <p:cNvSpPr/>
          <p:nvPr/>
        </p:nvSpPr>
        <p:spPr>
          <a:xfrm>
            <a:off x="10604718" y="4946174"/>
            <a:ext cx="1" cy="2526877"/>
          </a:xfrm>
          <a:prstGeom prst="line">
            <a:avLst/>
          </a:prstGeom>
          <a:ln w="25400">
            <a:solidFill>
              <a:srgbClr val="000000"/>
            </a:solidFill>
            <a:prstDash val="sysDot"/>
            <a:miter lim="400000"/>
          </a:ln>
        </p:spPr>
        <p:txBody>
          <a:bodyPr lIns="0" tIns="0" rIns="0" bIns="0" anchor="ctr"/>
          <a:lstStyle/>
          <a:p>
            <a:pPr>
              <a:defRPr b="0" sz="3200">
                <a:solidFill>
                  <a:srgbClr val="FFFFFF"/>
                </a:solidFill>
                <a:latin typeface="+mn-lt"/>
                <a:ea typeface="+mn-ea"/>
                <a:cs typeface="+mn-cs"/>
                <a:sym typeface="Helvetica Neue Medium"/>
              </a:defRPr>
            </a:pPr>
          </a:p>
        </p:txBody>
      </p:sp>
      <p:sp>
        <p:nvSpPr>
          <p:cNvPr id="195" name="线条"/>
          <p:cNvSpPr/>
          <p:nvPr/>
        </p:nvSpPr>
        <p:spPr>
          <a:xfrm flipH="1">
            <a:off x="13383132" y="3775695"/>
            <a:ext cx="1174200" cy="1174200"/>
          </a:xfrm>
          <a:prstGeom prst="line">
            <a:avLst/>
          </a:prstGeom>
          <a:ln w="25400">
            <a:solidFill>
              <a:srgbClr val="000000"/>
            </a:solidFill>
            <a:prstDash val="sysDot"/>
            <a:miter lim="400000"/>
          </a:ln>
        </p:spPr>
        <p:txBody>
          <a:bodyPr lIns="0" tIns="0" rIns="0" bIns="0" anchor="ctr"/>
          <a:lstStyle/>
          <a:p>
            <a:pPr>
              <a:defRPr b="0" sz="3200">
                <a:solidFill>
                  <a:srgbClr val="FFFFFF"/>
                </a:solidFill>
                <a:latin typeface="+mn-lt"/>
                <a:ea typeface="+mn-ea"/>
                <a:cs typeface="+mn-cs"/>
                <a:sym typeface="Helvetica Neue Medium"/>
              </a:defRPr>
            </a:pPr>
          </a:p>
        </p:txBody>
      </p:sp>
      <p:sp>
        <p:nvSpPr>
          <p:cNvPr id="196" name="线条"/>
          <p:cNvSpPr/>
          <p:nvPr/>
        </p:nvSpPr>
        <p:spPr>
          <a:xfrm>
            <a:off x="14574802" y="3765286"/>
            <a:ext cx="1" cy="2526877"/>
          </a:xfrm>
          <a:prstGeom prst="line">
            <a:avLst/>
          </a:prstGeom>
          <a:ln w="25400">
            <a:solidFill>
              <a:srgbClr val="000000"/>
            </a:solidFill>
            <a:prstDash val="sysDot"/>
            <a:miter lim="400000"/>
          </a:ln>
        </p:spPr>
        <p:txBody>
          <a:bodyPr lIns="0" tIns="0" rIns="0" bIns="0" anchor="ctr"/>
          <a:lstStyle/>
          <a:p>
            <a:pPr>
              <a:defRPr b="0" sz="3200">
                <a:solidFill>
                  <a:srgbClr val="FFFFFF"/>
                </a:solidFill>
                <a:latin typeface="+mn-lt"/>
                <a:ea typeface="+mn-ea"/>
                <a:cs typeface="+mn-cs"/>
                <a:sym typeface="Helvetica Neue Medium"/>
              </a:defRPr>
            </a:pPr>
          </a:p>
        </p:txBody>
      </p:sp>
      <p:sp>
        <p:nvSpPr>
          <p:cNvPr id="197" name="线条"/>
          <p:cNvSpPr/>
          <p:nvPr/>
        </p:nvSpPr>
        <p:spPr>
          <a:xfrm flipH="1">
            <a:off x="10616111" y="3785111"/>
            <a:ext cx="1174200" cy="1174200"/>
          </a:xfrm>
          <a:prstGeom prst="line">
            <a:avLst/>
          </a:prstGeom>
          <a:ln w="25400">
            <a:solidFill>
              <a:srgbClr val="000000"/>
            </a:solidFill>
            <a:prstDash val="sysDot"/>
            <a:miter lim="400000"/>
          </a:ln>
        </p:spPr>
        <p:txBody>
          <a:bodyPr lIns="0" tIns="0" rIns="0" bIns="0" anchor="ctr"/>
          <a:lstStyle/>
          <a:p>
            <a:pPr>
              <a:defRPr b="0" sz="3200">
                <a:solidFill>
                  <a:srgbClr val="FFFFFF"/>
                </a:solidFill>
                <a:latin typeface="+mn-lt"/>
                <a:ea typeface="+mn-ea"/>
                <a:cs typeface="+mn-cs"/>
                <a:sym typeface="Helvetica Neue Medium"/>
              </a:defRPr>
            </a:pPr>
          </a:p>
        </p:txBody>
      </p:sp>
      <p:sp>
        <p:nvSpPr>
          <p:cNvPr id="198" name="线条"/>
          <p:cNvSpPr/>
          <p:nvPr/>
        </p:nvSpPr>
        <p:spPr>
          <a:xfrm>
            <a:off x="11832524" y="3786659"/>
            <a:ext cx="2712754" cy="1"/>
          </a:xfrm>
          <a:prstGeom prst="line">
            <a:avLst/>
          </a:prstGeom>
          <a:ln w="25400">
            <a:solidFill>
              <a:srgbClr val="000000"/>
            </a:solidFill>
            <a:prstDash val="sysDot"/>
            <a:miter lim="400000"/>
          </a:ln>
        </p:spPr>
        <p:txBody>
          <a:bodyPr lIns="0" tIns="0" rIns="0" bIns="0" anchor="ctr"/>
          <a:lstStyle/>
          <a:p>
            <a:pPr>
              <a:defRPr b="0" sz="3200">
                <a:solidFill>
                  <a:srgbClr val="FFFFFF"/>
                </a:solidFill>
                <a:latin typeface="+mn-lt"/>
                <a:ea typeface="+mn-ea"/>
                <a:cs typeface="+mn-cs"/>
                <a:sym typeface="Helvetica Neue Medium"/>
              </a:defRPr>
            </a:pPr>
          </a:p>
        </p:txBody>
      </p:sp>
      <p:sp>
        <p:nvSpPr>
          <p:cNvPr id="199" name="线条"/>
          <p:cNvSpPr/>
          <p:nvPr/>
        </p:nvSpPr>
        <p:spPr>
          <a:xfrm>
            <a:off x="10619308" y="7442279"/>
            <a:ext cx="2750855" cy="1"/>
          </a:xfrm>
          <a:prstGeom prst="line">
            <a:avLst/>
          </a:prstGeom>
          <a:ln w="25400">
            <a:solidFill>
              <a:srgbClr val="000000"/>
            </a:solidFill>
            <a:prstDash val="sysDot"/>
            <a:miter lim="400000"/>
          </a:ln>
        </p:spPr>
        <p:txBody>
          <a:bodyPr lIns="0" tIns="0" rIns="0" bIns="0" anchor="ctr"/>
          <a:lstStyle/>
          <a:p>
            <a:pPr>
              <a:defRPr b="0" sz="3200">
                <a:solidFill>
                  <a:srgbClr val="FFFFFF"/>
                </a:solidFill>
                <a:latin typeface="+mn-lt"/>
                <a:ea typeface="+mn-ea"/>
                <a:cs typeface="+mn-cs"/>
                <a:sym typeface="Helvetica Neue Medium"/>
              </a:defRPr>
            </a:pPr>
          </a:p>
        </p:txBody>
      </p:sp>
      <p:sp>
        <p:nvSpPr>
          <p:cNvPr id="200" name="线条"/>
          <p:cNvSpPr/>
          <p:nvPr/>
        </p:nvSpPr>
        <p:spPr>
          <a:xfrm flipH="1">
            <a:off x="13383132" y="6270900"/>
            <a:ext cx="1174200" cy="1174200"/>
          </a:xfrm>
          <a:prstGeom prst="line">
            <a:avLst/>
          </a:prstGeom>
          <a:ln w="25400">
            <a:solidFill>
              <a:srgbClr val="000000"/>
            </a:solidFill>
            <a:prstDash val="sysDot"/>
            <a:miter lim="400000"/>
          </a:ln>
        </p:spPr>
        <p:txBody>
          <a:bodyPr lIns="0" tIns="0" rIns="0" bIns="0" anchor="ctr"/>
          <a:lstStyle/>
          <a:p>
            <a:pPr>
              <a:defRPr b="0" sz="3200">
                <a:solidFill>
                  <a:srgbClr val="FFFFFF"/>
                </a:solidFill>
                <a:latin typeface="+mn-lt"/>
                <a:ea typeface="+mn-ea"/>
                <a:cs typeface="+mn-cs"/>
                <a:sym typeface="Helvetica Neue Medium"/>
              </a:defRPr>
            </a:pPr>
          </a:p>
        </p:txBody>
      </p:sp>
      <p:sp>
        <p:nvSpPr>
          <p:cNvPr id="201" name="A"/>
          <p:cNvSpPr txBox="1"/>
          <p:nvPr/>
        </p:nvSpPr>
        <p:spPr>
          <a:xfrm>
            <a:off x="13008307" y="4367308"/>
            <a:ext cx="361189" cy="54813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a:lvl1pPr>
          </a:lstStyle>
          <a:p>
            <a:pPr/>
            <a:r>
              <a:t>A</a:t>
            </a:r>
          </a:p>
        </p:txBody>
      </p:sp>
      <p:sp>
        <p:nvSpPr>
          <p:cNvPr id="202" name="线条"/>
          <p:cNvSpPr/>
          <p:nvPr/>
        </p:nvSpPr>
        <p:spPr>
          <a:xfrm>
            <a:off x="13372052" y="4939824"/>
            <a:ext cx="1" cy="2526877"/>
          </a:xfrm>
          <a:prstGeom prst="line">
            <a:avLst/>
          </a:prstGeom>
          <a:ln w="25400">
            <a:solidFill>
              <a:srgbClr val="000000"/>
            </a:solidFill>
            <a:prstDash val="sysDot"/>
            <a:miter lim="400000"/>
          </a:ln>
        </p:spPr>
        <p:txBody>
          <a:bodyPr lIns="0" tIns="0" rIns="0" bIns="0" anchor="ctr"/>
          <a:lstStyle/>
          <a:p>
            <a:pPr>
              <a:defRPr b="0" sz="3200">
                <a:solidFill>
                  <a:srgbClr val="FFFFFF"/>
                </a:solidFill>
                <a:latin typeface="+mn-lt"/>
                <a:ea typeface="+mn-ea"/>
                <a:cs typeface="+mn-cs"/>
                <a:sym typeface="Helvetica Neue Medium"/>
              </a:defRPr>
            </a:pPr>
          </a:p>
        </p:txBody>
      </p:sp>
      <p:sp>
        <p:nvSpPr>
          <p:cNvPr id="203" name="圆形"/>
          <p:cNvSpPr/>
          <p:nvPr/>
        </p:nvSpPr>
        <p:spPr>
          <a:xfrm>
            <a:off x="13308552" y="4904790"/>
            <a:ext cx="127001" cy="127001"/>
          </a:xfrm>
          <a:prstGeom prst="ellipse">
            <a:avLst/>
          </a:prstGeom>
          <a:solidFill>
            <a:srgbClr val="00D5D8"/>
          </a:solidFill>
          <a:ln w="12700">
            <a:miter lim="400000"/>
          </a:ln>
        </p:spPr>
        <p:txBody>
          <a:bodyPr lIns="0" tIns="0" rIns="0" bIns="0" anchor="ctr"/>
          <a:lstStyle/>
          <a:p>
            <a:pPr>
              <a:defRPr b="0" sz="3200">
                <a:solidFill>
                  <a:srgbClr val="FFFFFF"/>
                </a:solidFill>
                <a:latin typeface="+mn-lt"/>
                <a:ea typeface="+mn-ea"/>
                <a:cs typeface="+mn-cs"/>
                <a:sym typeface="Helvetica Neue Medium"/>
              </a:defRPr>
            </a:pPr>
          </a:p>
        </p:txBody>
      </p:sp>
      <p:sp>
        <p:nvSpPr>
          <p:cNvPr id="204" name="As shown above, a three-dimensional coordinate system consists of a origin, and three orthogonal axes—x, y and z."/>
          <p:cNvSpPr txBox="1"/>
          <p:nvPr/>
        </p:nvSpPr>
        <p:spPr>
          <a:xfrm>
            <a:off x="4997745" y="10775575"/>
            <a:ext cx="14388511" cy="163524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nSpc>
                <a:spcPct val="150000"/>
              </a:lnSpc>
              <a:defRPr sz="4000">
                <a:solidFill>
                  <a:srgbClr val="41CAD0"/>
                </a:solidFill>
              </a:defRPr>
            </a:lvl1pPr>
          </a:lstStyle>
          <a:p>
            <a:pPr/>
            <a:r>
              <a:t>As shown above, a three-dimensional coordinate system consists of a origin, and three orthogonal axes—x, y and z.</a:t>
            </a:r>
          </a:p>
        </p:txBody>
      </p:sp>
      <p:sp>
        <p:nvSpPr>
          <p:cNvPr id="205" name="Here comes an object A. We can determine the spatial position of A by finding the reflections of A to on each axis."/>
          <p:cNvSpPr txBox="1"/>
          <p:nvPr/>
        </p:nvSpPr>
        <p:spPr>
          <a:xfrm>
            <a:off x="4610627" y="10775575"/>
            <a:ext cx="14388510" cy="163524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nSpc>
                <a:spcPct val="150000"/>
              </a:lnSpc>
              <a:defRPr sz="4000">
                <a:solidFill>
                  <a:srgbClr val="41CAD0"/>
                </a:solidFill>
              </a:defRPr>
            </a:lvl1pPr>
          </a:lstStyle>
          <a:p>
            <a:pPr/>
            <a:r>
              <a:t>Here comes an object A. We can determine the spatial position of A by finding the reflections of A to on each axis.</a:t>
            </a:r>
          </a:p>
        </p:txBody>
      </p:sp>
      <p:sp>
        <p:nvSpPr>
          <p:cNvPr id="206" name="Similarly, we can also determine the turning position of GEIO’s head by using such coordinate system."/>
          <p:cNvSpPr txBox="1"/>
          <p:nvPr/>
        </p:nvSpPr>
        <p:spPr>
          <a:xfrm>
            <a:off x="5809148" y="10775575"/>
            <a:ext cx="12765704" cy="163524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nSpc>
                <a:spcPct val="150000"/>
              </a:lnSpc>
              <a:defRPr sz="4000">
                <a:solidFill>
                  <a:srgbClr val="41CAD0"/>
                </a:solidFill>
              </a:defRPr>
            </a:lvl1pPr>
          </a:lstStyle>
          <a:p>
            <a:pPr/>
            <a:r>
              <a:t>Similarly, we can also determine the turning position of GEIO’s head by using such coordinate system.</a:t>
            </a:r>
          </a:p>
        </p:txBody>
      </p:sp>
    </p:spTree>
  </p:cSld>
  <p:clrMapOvr>
    <a:masterClrMapping/>
  </p:clrMapOvr>
  <mc:AlternateContent xmlns:mc="http://schemas.openxmlformats.org/markup-compatibility/2006">
    <mc:Choice xmlns:p14="http://schemas.microsoft.com/office/powerpoint/2010/main" Requires="p14">
      <p:transition spd="fast" advClick="1" p14:dur="750">
        <p:wipe dir="r"/>
      </p:transition>
    </mc:Choice>
    <mc:Fallback>
      <p:transition spd="fast">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0" presetID="1" grpId="1" fill="hold">
                                  <p:stCondLst>
                                    <p:cond delay="0"/>
                                  </p:stCondLst>
                                  <p:iterate type="lt" backwards="0">
                                    <p:tmAbs val="100"/>
                                  </p:iterate>
                                  <p:childTnLst>
                                    <p:set>
                                      <p:cBhvr>
                                        <p:cTn id="6" fill="hold"/>
                                        <p:tgtEl>
                                          <p:spTgt spid="18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xit" nodeType="clickEffect" presetSubtype="8" presetID="22" grpId="2" fill="hold">
                                  <p:stCondLst>
                                    <p:cond delay="0"/>
                                  </p:stCondLst>
                                  <p:iterate type="el" backwards="0">
                                    <p:tmAbs val="0"/>
                                  </p:iterate>
                                  <p:childTnLst>
                                    <p:animEffect filter="wipe(left)" transition="out">
                                      <p:cBhvr>
                                        <p:cTn id="10" dur="500" fill="hold"/>
                                        <p:tgtEl>
                                          <p:spTgt spid="182"/>
                                        </p:tgtEl>
                                      </p:cBhvr>
                                    </p:animEffect>
                                    <p:set>
                                      <p:cBhvr>
                                        <p:cTn id="11" fill="hold">
                                          <p:stCondLst>
                                            <p:cond delay="499"/>
                                          </p:stCondLst>
                                        </p:cTn>
                                        <p:tgtEl>
                                          <p:spTgt spid="182"/>
                                        </p:tgtEl>
                                        <p:attrNameLst>
                                          <p:attrName>style.visibility</p:attrName>
                                        </p:attrNameLst>
                                      </p:cBhvr>
                                      <p:to>
                                        <p:strVal val="hidden"/>
                                      </p:to>
                                    </p:set>
                                  </p:childTnLst>
                                </p:cTn>
                              </p:par>
                            </p:childTnLst>
                          </p:cTn>
                        </p:par>
                        <p:par>
                          <p:cTn id="12" fill="hold">
                            <p:stCondLst>
                              <p:cond delay="500"/>
                            </p:stCondLst>
                            <p:childTnLst>
                              <p:par>
                                <p:cTn id="13" presetClass="entr" nodeType="afterEffect" presetSubtype="0" presetID="1" grpId="3" fill="hold">
                                  <p:stCondLst>
                                    <p:cond delay="0"/>
                                  </p:stCondLst>
                                  <p:iterate type="lt" backwards="0">
                                    <p:tmAbs val="100"/>
                                  </p:iterate>
                                  <p:childTnLst>
                                    <p:set>
                                      <p:cBhvr>
                                        <p:cTn id="14" fill="hold"/>
                                        <p:tgtEl>
                                          <p:spTgt spid="18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ID="9" grpId="4" fill="hold">
                                  <p:stCondLst>
                                    <p:cond delay="0"/>
                                  </p:stCondLst>
                                  <p:iterate type="el" backwards="0">
                                    <p:tmAbs val="0"/>
                                  </p:iterate>
                                  <p:childTnLst>
                                    <p:set>
                                      <p:cBhvr>
                                        <p:cTn id="18" fill="hold"/>
                                        <p:tgtEl>
                                          <p:spTgt spid="184"/>
                                        </p:tgtEl>
                                        <p:attrNameLst>
                                          <p:attrName>style.visibility</p:attrName>
                                        </p:attrNameLst>
                                      </p:cBhvr>
                                      <p:to>
                                        <p:strVal val="visible"/>
                                      </p:to>
                                    </p:set>
                                    <p:animEffect filter="dissolve" transition="in">
                                      <p:cBhvr>
                                        <p:cTn id="19" dur="1000"/>
                                        <p:tgtEl>
                                          <p:spTgt spid="184"/>
                                        </p:tgtEl>
                                      </p:cBhvr>
                                    </p:animEffect>
                                  </p:childTnLst>
                                </p:cTn>
                              </p:par>
                            </p:childTnLst>
                          </p:cTn>
                        </p:par>
                        <p:par>
                          <p:cTn id="20" fill="hold">
                            <p:stCondLst>
                              <p:cond delay="1000"/>
                            </p:stCondLst>
                            <p:childTnLst>
                              <p:par>
                                <p:cTn id="21" presetClass="entr" nodeType="afterEffect" presetID="9" grpId="5" fill="hold">
                                  <p:stCondLst>
                                    <p:cond delay="0"/>
                                  </p:stCondLst>
                                  <p:iterate type="el" backwards="0">
                                    <p:tmAbs val="0"/>
                                  </p:iterate>
                                  <p:childTnLst>
                                    <p:set>
                                      <p:cBhvr>
                                        <p:cTn id="22" fill="hold"/>
                                        <p:tgtEl>
                                          <p:spTgt spid="185"/>
                                        </p:tgtEl>
                                        <p:attrNameLst>
                                          <p:attrName>style.visibility</p:attrName>
                                        </p:attrNameLst>
                                      </p:cBhvr>
                                      <p:to>
                                        <p:strVal val="visible"/>
                                      </p:to>
                                    </p:set>
                                    <p:animEffect filter="dissolve" transition="in">
                                      <p:cBhvr>
                                        <p:cTn id="23" dur="499"/>
                                        <p:tgtEl>
                                          <p:spTgt spid="185"/>
                                        </p:tgtEl>
                                      </p:cBhvr>
                                    </p:animEffect>
                                  </p:childTnLst>
                                </p:cTn>
                              </p:par>
                            </p:childTnLst>
                          </p:cTn>
                        </p:par>
                        <p:par>
                          <p:cTn id="24" fill="hold">
                            <p:stCondLst>
                              <p:cond delay="1499"/>
                            </p:stCondLst>
                            <p:childTnLst>
                              <p:par>
                                <p:cTn id="25" presetClass="entr" nodeType="afterEffect" presetSubtype="0" presetID="1" grpId="6" fill="hold">
                                  <p:stCondLst>
                                    <p:cond delay="0"/>
                                  </p:stCondLst>
                                  <p:iterate type="lt" backwards="0">
                                    <p:tmAbs val="100"/>
                                  </p:iterate>
                                  <p:childTnLst>
                                    <p:set>
                                      <p:cBhvr>
                                        <p:cTn id="26" fill="hold"/>
                                        <p:tgtEl>
                                          <p:spTgt spid="186"/>
                                        </p:tgtEl>
                                        <p:attrNameLst>
                                          <p:attrName>style.visibility</p:attrName>
                                        </p:attrNameLst>
                                      </p:cBhvr>
                                      <p:to>
                                        <p:strVal val="visible"/>
                                      </p:to>
                                    </p:set>
                                  </p:childTnLst>
                                </p:cTn>
                              </p:par>
                            </p:childTnLst>
                          </p:cTn>
                        </p:par>
                        <p:par>
                          <p:cTn id="27" fill="hold">
                            <p:stCondLst>
                              <p:cond delay="1499"/>
                            </p:stCondLst>
                            <p:childTnLst>
                              <p:par>
                                <p:cTn id="28" presetClass="entr" nodeType="afterEffect" presetID="9" grpId="7" fill="hold">
                                  <p:stCondLst>
                                    <p:cond delay="0"/>
                                  </p:stCondLst>
                                  <p:iterate type="el" backwards="0">
                                    <p:tmAbs val="0"/>
                                  </p:iterate>
                                  <p:childTnLst>
                                    <p:set>
                                      <p:cBhvr>
                                        <p:cTn id="29" fill="hold"/>
                                        <p:tgtEl>
                                          <p:spTgt spid="187"/>
                                        </p:tgtEl>
                                        <p:attrNameLst>
                                          <p:attrName>style.visibility</p:attrName>
                                        </p:attrNameLst>
                                      </p:cBhvr>
                                      <p:to>
                                        <p:strVal val="visible"/>
                                      </p:to>
                                    </p:set>
                                    <p:animEffect filter="dissolve" transition="in">
                                      <p:cBhvr>
                                        <p:cTn id="30" dur="499"/>
                                        <p:tgtEl>
                                          <p:spTgt spid="187"/>
                                        </p:tgtEl>
                                      </p:cBhvr>
                                    </p:animEffect>
                                  </p:childTnLst>
                                </p:cTn>
                              </p:par>
                            </p:childTnLst>
                          </p:cTn>
                        </p:par>
                        <p:par>
                          <p:cTn id="31" fill="hold">
                            <p:stCondLst>
                              <p:cond delay="1998"/>
                            </p:stCondLst>
                            <p:childTnLst>
                              <p:par>
                                <p:cTn id="32" presetClass="entr" nodeType="afterEffect" presetSubtype="0" presetID="1" grpId="8" fill="hold">
                                  <p:stCondLst>
                                    <p:cond delay="0"/>
                                  </p:stCondLst>
                                  <p:iterate type="lt" backwards="0">
                                    <p:tmAbs val="100"/>
                                  </p:iterate>
                                  <p:childTnLst>
                                    <p:set>
                                      <p:cBhvr>
                                        <p:cTn id="33" fill="hold"/>
                                        <p:tgtEl>
                                          <p:spTgt spid="188"/>
                                        </p:tgtEl>
                                        <p:attrNameLst>
                                          <p:attrName>style.visibility</p:attrName>
                                        </p:attrNameLst>
                                      </p:cBhvr>
                                      <p:to>
                                        <p:strVal val="visible"/>
                                      </p:to>
                                    </p:set>
                                  </p:childTnLst>
                                </p:cTn>
                              </p:par>
                            </p:childTnLst>
                          </p:cTn>
                        </p:par>
                        <p:par>
                          <p:cTn id="34" fill="hold">
                            <p:stCondLst>
                              <p:cond delay="1998"/>
                            </p:stCondLst>
                            <p:childTnLst>
                              <p:par>
                                <p:cTn id="35" presetClass="entr" nodeType="afterEffect" presetID="9" grpId="9" fill="hold">
                                  <p:stCondLst>
                                    <p:cond delay="0"/>
                                  </p:stCondLst>
                                  <p:iterate type="el" backwards="0">
                                    <p:tmAbs val="0"/>
                                  </p:iterate>
                                  <p:childTnLst>
                                    <p:set>
                                      <p:cBhvr>
                                        <p:cTn id="36" fill="hold"/>
                                        <p:tgtEl>
                                          <p:spTgt spid="189"/>
                                        </p:tgtEl>
                                        <p:attrNameLst>
                                          <p:attrName>style.visibility</p:attrName>
                                        </p:attrNameLst>
                                      </p:cBhvr>
                                      <p:to>
                                        <p:strVal val="visible"/>
                                      </p:to>
                                    </p:set>
                                    <p:animEffect filter="dissolve" transition="in">
                                      <p:cBhvr>
                                        <p:cTn id="37" dur="499"/>
                                        <p:tgtEl>
                                          <p:spTgt spid="189"/>
                                        </p:tgtEl>
                                      </p:cBhvr>
                                    </p:animEffect>
                                  </p:childTnLst>
                                </p:cTn>
                              </p:par>
                            </p:childTnLst>
                          </p:cTn>
                        </p:par>
                        <p:par>
                          <p:cTn id="38" fill="hold">
                            <p:stCondLst>
                              <p:cond delay="2497"/>
                            </p:stCondLst>
                            <p:childTnLst>
                              <p:par>
                                <p:cTn id="39" presetClass="entr" nodeType="afterEffect" presetSubtype="0" presetID="1" grpId="10" fill="hold">
                                  <p:stCondLst>
                                    <p:cond delay="0"/>
                                  </p:stCondLst>
                                  <p:iterate type="lt" backwards="0">
                                    <p:tmAbs val="100"/>
                                  </p:iterate>
                                  <p:childTnLst>
                                    <p:set>
                                      <p:cBhvr>
                                        <p:cTn id="40" fill="hold"/>
                                        <p:tgtEl>
                                          <p:spTgt spid="190"/>
                                        </p:tgtEl>
                                        <p:attrNameLst>
                                          <p:attrName>style.visibility</p:attrName>
                                        </p:attrNameLst>
                                      </p:cBhvr>
                                      <p:to>
                                        <p:strVal val="visible"/>
                                      </p:to>
                                    </p:set>
                                  </p:childTnLst>
                                </p:cTn>
                              </p:par>
                            </p:childTnLst>
                          </p:cTn>
                        </p:par>
                        <p:par>
                          <p:cTn id="41" fill="hold">
                            <p:stCondLst>
                              <p:cond delay="2497"/>
                            </p:stCondLst>
                            <p:childTnLst>
                              <p:par>
                                <p:cTn id="42" presetClass="entr" nodeType="afterEffect" presetID="9" grpId="11" fill="hold">
                                  <p:stCondLst>
                                    <p:cond delay="0"/>
                                  </p:stCondLst>
                                  <p:iterate type="el" backwards="0">
                                    <p:tmAbs val="0"/>
                                  </p:iterate>
                                  <p:childTnLst>
                                    <p:set>
                                      <p:cBhvr>
                                        <p:cTn id="43" fill="hold"/>
                                        <p:tgtEl>
                                          <p:spTgt spid="191"/>
                                        </p:tgtEl>
                                        <p:attrNameLst>
                                          <p:attrName>style.visibility</p:attrName>
                                        </p:attrNameLst>
                                      </p:cBhvr>
                                      <p:to>
                                        <p:strVal val="visible"/>
                                      </p:to>
                                    </p:set>
                                    <p:animEffect filter="dissolve" transition="in">
                                      <p:cBhvr>
                                        <p:cTn id="44" dur="499"/>
                                        <p:tgtEl>
                                          <p:spTgt spid="191"/>
                                        </p:tgtEl>
                                      </p:cBhvr>
                                    </p:animEffect>
                                  </p:childTnLst>
                                </p:cTn>
                              </p:par>
                            </p:childTnLst>
                          </p:cTn>
                        </p:par>
                        <p:par>
                          <p:cTn id="45" fill="hold">
                            <p:stCondLst>
                              <p:cond delay="2996"/>
                            </p:stCondLst>
                            <p:childTnLst>
                              <p:par>
                                <p:cTn id="46" presetClass="entr" nodeType="afterEffect" presetSubtype="0" presetID="1" grpId="12" fill="hold">
                                  <p:stCondLst>
                                    <p:cond delay="0"/>
                                  </p:stCondLst>
                                  <p:iterate type="lt" backwards="0">
                                    <p:tmAbs val="100"/>
                                  </p:iterate>
                                  <p:childTnLst>
                                    <p:set>
                                      <p:cBhvr>
                                        <p:cTn id="47" fill="hold"/>
                                        <p:tgtEl>
                                          <p:spTgt spid="192"/>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Class="exit" nodeType="clickEffect" presetSubtype="8" presetID="22" grpId="13" fill="hold">
                                  <p:stCondLst>
                                    <p:cond delay="0"/>
                                  </p:stCondLst>
                                  <p:iterate type="el" backwards="0">
                                    <p:tmAbs val="0"/>
                                  </p:iterate>
                                  <p:childTnLst>
                                    <p:animEffect filter="wipe(left)" transition="out">
                                      <p:cBhvr>
                                        <p:cTn id="51" dur="500" fill="hold"/>
                                        <p:tgtEl>
                                          <p:spTgt spid="183"/>
                                        </p:tgtEl>
                                      </p:cBhvr>
                                    </p:animEffect>
                                    <p:set>
                                      <p:cBhvr>
                                        <p:cTn id="52" fill="hold">
                                          <p:stCondLst>
                                            <p:cond delay="499"/>
                                          </p:stCondLst>
                                        </p:cTn>
                                        <p:tgtEl>
                                          <p:spTgt spid="183"/>
                                        </p:tgtEl>
                                        <p:attrNameLst>
                                          <p:attrName>style.visibility</p:attrName>
                                        </p:attrNameLst>
                                      </p:cBhvr>
                                      <p:to>
                                        <p:strVal val="hidden"/>
                                      </p:to>
                                    </p:set>
                                  </p:childTnLst>
                                </p:cTn>
                              </p:par>
                            </p:childTnLst>
                          </p:cTn>
                        </p:par>
                        <p:par>
                          <p:cTn id="53" fill="hold">
                            <p:stCondLst>
                              <p:cond delay="500"/>
                            </p:stCondLst>
                            <p:childTnLst>
                              <p:par>
                                <p:cTn id="54" presetClass="entr" nodeType="afterEffect" presetSubtype="0" presetID="1" grpId="14" fill="hold">
                                  <p:stCondLst>
                                    <p:cond delay="0"/>
                                  </p:stCondLst>
                                  <p:iterate type="lt" backwards="0">
                                    <p:tmAbs val="100"/>
                                  </p:iterate>
                                  <p:childTnLst>
                                    <p:set>
                                      <p:cBhvr>
                                        <p:cTn id="55" fill="hold"/>
                                        <p:tgtEl>
                                          <p:spTgt spid="204"/>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Class="exit" nodeType="clickEffect" presetSubtype="8" presetID="22" grpId="15" fill="hold">
                                  <p:stCondLst>
                                    <p:cond delay="0"/>
                                  </p:stCondLst>
                                  <p:iterate type="el" backwards="0">
                                    <p:tmAbs val="0"/>
                                  </p:iterate>
                                  <p:childTnLst>
                                    <p:animEffect filter="wipe(left)" transition="out">
                                      <p:cBhvr>
                                        <p:cTn id="59" dur="1000" fill="hold"/>
                                        <p:tgtEl>
                                          <p:spTgt spid="204"/>
                                        </p:tgtEl>
                                      </p:cBhvr>
                                    </p:animEffect>
                                    <p:set>
                                      <p:cBhvr>
                                        <p:cTn id="60" fill="hold">
                                          <p:stCondLst>
                                            <p:cond delay="999"/>
                                          </p:stCondLst>
                                        </p:cTn>
                                        <p:tgtEl>
                                          <p:spTgt spid="204"/>
                                        </p:tgtEl>
                                        <p:attrNameLst>
                                          <p:attrName>style.visibility</p:attrName>
                                        </p:attrNameLst>
                                      </p:cBhvr>
                                      <p:to>
                                        <p:strVal val="hidden"/>
                                      </p:to>
                                    </p:set>
                                  </p:childTnLst>
                                </p:cTn>
                              </p:par>
                            </p:childTnLst>
                          </p:cTn>
                        </p:par>
                        <p:par>
                          <p:cTn id="61" fill="hold">
                            <p:stCondLst>
                              <p:cond delay="1000"/>
                            </p:stCondLst>
                            <p:childTnLst>
                              <p:par>
                                <p:cTn id="62" presetClass="entr" nodeType="afterEffect" presetSubtype="0" presetID="1" grpId="16" fill="hold">
                                  <p:stCondLst>
                                    <p:cond delay="0"/>
                                  </p:stCondLst>
                                  <p:iterate type="lt" backwards="0">
                                    <p:tmAbs val="100"/>
                                  </p:iterate>
                                  <p:childTnLst>
                                    <p:set>
                                      <p:cBhvr>
                                        <p:cTn id="63" fill="hold"/>
                                        <p:tgtEl>
                                          <p:spTgt spid="205"/>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Class="entr" nodeType="clickEffect" presetID="9" grpId="17" fill="hold">
                                  <p:stCondLst>
                                    <p:cond delay="0"/>
                                  </p:stCondLst>
                                  <p:iterate type="el" backwards="0">
                                    <p:tmAbs val="0"/>
                                  </p:iterate>
                                  <p:childTnLst>
                                    <p:set>
                                      <p:cBhvr>
                                        <p:cTn id="67" fill="hold"/>
                                        <p:tgtEl>
                                          <p:spTgt spid="203"/>
                                        </p:tgtEl>
                                        <p:attrNameLst>
                                          <p:attrName>style.visibility</p:attrName>
                                        </p:attrNameLst>
                                      </p:cBhvr>
                                      <p:to>
                                        <p:strVal val="visible"/>
                                      </p:to>
                                    </p:set>
                                    <p:animEffect filter="dissolve" transition="in">
                                      <p:cBhvr>
                                        <p:cTn id="68" dur="499"/>
                                        <p:tgtEl>
                                          <p:spTgt spid="203"/>
                                        </p:tgtEl>
                                      </p:cBhvr>
                                    </p:animEffect>
                                  </p:childTnLst>
                                </p:cTn>
                              </p:par>
                            </p:childTnLst>
                          </p:cTn>
                        </p:par>
                        <p:par>
                          <p:cTn id="69" fill="hold">
                            <p:stCondLst>
                              <p:cond delay="499"/>
                            </p:stCondLst>
                            <p:childTnLst>
                              <p:par>
                                <p:cTn id="70" presetClass="entr" nodeType="afterEffect" presetSubtype="0" presetID="1" grpId="18" fill="hold">
                                  <p:stCondLst>
                                    <p:cond delay="0"/>
                                  </p:stCondLst>
                                  <p:iterate type="lt" backwards="0">
                                    <p:tmAbs val="100"/>
                                  </p:iterate>
                                  <p:childTnLst>
                                    <p:set>
                                      <p:cBhvr>
                                        <p:cTn id="71" fill="hold"/>
                                        <p:tgtEl>
                                          <p:spTgt spid="201"/>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Class="entr" nodeType="clickEffect" presetID="9" grpId="19" fill="hold">
                                  <p:stCondLst>
                                    <p:cond delay="0"/>
                                  </p:stCondLst>
                                  <p:iterate type="el" backwards="0">
                                    <p:tmAbs val="0"/>
                                  </p:iterate>
                                  <p:childTnLst>
                                    <p:set>
                                      <p:cBhvr>
                                        <p:cTn id="75" fill="hold"/>
                                        <p:tgtEl>
                                          <p:spTgt spid="198"/>
                                        </p:tgtEl>
                                        <p:attrNameLst>
                                          <p:attrName>style.visibility</p:attrName>
                                        </p:attrNameLst>
                                      </p:cBhvr>
                                      <p:to>
                                        <p:strVal val="visible"/>
                                      </p:to>
                                    </p:set>
                                    <p:animEffect filter="dissolve" transition="in">
                                      <p:cBhvr>
                                        <p:cTn id="76" dur="499"/>
                                        <p:tgtEl>
                                          <p:spTgt spid="198"/>
                                        </p:tgtEl>
                                      </p:cBhvr>
                                    </p:animEffect>
                                  </p:childTnLst>
                                </p:cTn>
                              </p:par>
                            </p:childTnLst>
                          </p:cTn>
                        </p:par>
                        <p:par>
                          <p:cTn id="77" fill="hold">
                            <p:stCondLst>
                              <p:cond delay="499"/>
                            </p:stCondLst>
                            <p:childTnLst>
                              <p:par>
                                <p:cTn id="78" presetClass="entr" nodeType="afterEffect" presetID="9" grpId="20" fill="hold">
                                  <p:stCondLst>
                                    <p:cond delay="0"/>
                                  </p:stCondLst>
                                  <p:iterate type="el" backwards="0">
                                    <p:tmAbs val="0"/>
                                  </p:iterate>
                                  <p:childTnLst>
                                    <p:set>
                                      <p:cBhvr>
                                        <p:cTn id="79" fill="hold"/>
                                        <p:tgtEl>
                                          <p:spTgt spid="195"/>
                                        </p:tgtEl>
                                        <p:attrNameLst>
                                          <p:attrName>style.visibility</p:attrName>
                                        </p:attrNameLst>
                                      </p:cBhvr>
                                      <p:to>
                                        <p:strVal val="visible"/>
                                      </p:to>
                                    </p:set>
                                    <p:animEffect filter="dissolve" transition="in">
                                      <p:cBhvr>
                                        <p:cTn id="80" dur="499"/>
                                        <p:tgtEl>
                                          <p:spTgt spid="195"/>
                                        </p:tgtEl>
                                      </p:cBhvr>
                                    </p:animEffect>
                                  </p:childTnLst>
                                </p:cTn>
                              </p:par>
                            </p:childTnLst>
                          </p:cTn>
                        </p:par>
                        <p:par>
                          <p:cTn id="81" fill="hold">
                            <p:stCondLst>
                              <p:cond delay="998"/>
                            </p:stCondLst>
                            <p:childTnLst>
                              <p:par>
                                <p:cTn id="82" presetClass="entr" nodeType="afterEffect" presetID="9" grpId="21" fill="hold">
                                  <p:stCondLst>
                                    <p:cond delay="0"/>
                                  </p:stCondLst>
                                  <p:iterate type="el" backwards="0">
                                    <p:tmAbs val="0"/>
                                  </p:iterate>
                                  <p:childTnLst>
                                    <p:set>
                                      <p:cBhvr>
                                        <p:cTn id="83" fill="hold"/>
                                        <p:tgtEl>
                                          <p:spTgt spid="197"/>
                                        </p:tgtEl>
                                        <p:attrNameLst>
                                          <p:attrName>style.visibility</p:attrName>
                                        </p:attrNameLst>
                                      </p:cBhvr>
                                      <p:to>
                                        <p:strVal val="visible"/>
                                      </p:to>
                                    </p:set>
                                    <p:animEffect filter="dissolve" transition="in">
                                      <p:cBhvr>
                                        <p:cTn id="84" dur="499"/>
                                        <p:tgtEl>
                                          <p:spTgt spid="197"/>
                                        </p:tgtEl>
                                      </p:cBhvr>
                                    </p:animEffect>
                                  </p:childTnLst>
                                </p:cTn>
                              </p:par>
                            </p:childTnLst>
                          </p:cTn>
                        </p:par>
                        <p:par>
                          <p:cTn id="85" fill="hold">
                            <p:stCondLst>
                              <p:cond delay="1497"/>
                            </p:stCondLst>
                            <p:childTnLst>
                              <p:par>
                                <p:cTn id="86" presetClass="entr" nodeType="afterEffect" presetID="9" grpId="22" fill="hold">
                                  <p:stCondLst>
                                    <p:cond delay="0"/>
                                  </p:stCondLst>
                                  <p:iterate type="el" backwards="0">
                                    <p:tmAbs val="0"/>
                                  </p:iterate>
                                  <p:childTnLst>
                                    <p:set>
                                      <p:cBhvr>
                                        <p:cTn id="87" fill="hold"/>
                                        <p:tgtEl>
                                          <p:spTgt spid="193"/>
                                        </p:tgtEl>
                                        <p:attrNameLst>
                                          <p:attrName>style.visibility</p:attrName>
                                        </p:attrNameLst>
                                      </p:cBhvr>
                                      <p:to>
                                        <p:strVal val="visible"/>
                                      </p:to>
                                    </p:set>
                                    <p:animEffect filter="dissolve" transition="in">
                                      <p:cBhvr>
                                        <p:cTn id="88" dur="499"/>
                                        <p:tgtEl>
                                          <p:spTgt spid="193"/>
                                        </p:tgtEl>
                                      </p:cBhvr>
                                    </p:animEffect>
                                  </p:childTnLst>
                                </p:cTn>
                              </p:par>
                            </p:childTnLst>
                          </p:cTn>
                        </p:par>
                        <p:par>
                          <p:cTn id="89" fill="hold">
                            <p:stCondLst>
                              <p:cond delay="1996"/>
                            </p:stCondLst>
                            <p:childTnLst>
                              <p:par>
                                <p:cTn id="90" presetClass="entr" nodeType="afterEffect" presetID="9" grpId="23" fill="hold">
                                  <p:stCondLst>
                                    <p:cond delay="0"/>
                                  </p:stCondLst>
                                  <p:iterate type="el" backwards="0">
                                    <p:tmAbs val="0"/>
                                  </p:iterate>
                                  <p:childTnLst>
                                    <p:set>
                                      <p:cBhvr>
                                        <p:cTn id="91" fill="hold"/>
                                        <p:tgtEl>
                                          <p:spTgt spid="196"/>
                                        </p:tgtEl>
                                        <p:attrNameLst>
                                          <p:attrName>style.visibility</p:attrName>
                                        </p:attrNameLst>
                                      </p:cBhvr>
                                      <p:to>
                                        <p:strVal val="visible"/>
                                      </p:to>
                                    </p:set>
                                    <p:animEffect filter="dissolve" transition="in">
                                      <p:cBhvr>
                                        <p:cTn id="92" dur="499"/>
                                        <p:tgtEl>
                                          <p:spTgt spid="196"/>
                                        </p:tgtEl>
                                      </p:cBhvr>
                                    </p:animEffect>
                                  </p:childTnLst>
                                </p:cTn>
                              </p:par>
                            </p:childTnLst>
                          </p:cTn>
                        </p:par>
                        <p:par>
                          <p:cTn id="93" fill="hold">
                            <p:stCondLst>
                              <p:cond delay="2495"/>
                            </p:stCondLst>
                            <p:childTnLst>
                              <p:par>
                                <p:cTn id="94" presetClass="entr" nodeType="afterEffect" presetID="9" grpId="24" fill="hold">
                                  <p:stCondLst>
                                    <p:cond delay="0"/>
                                  </p:stCondLst>
                                  <p:iterate type="el" backwards="0">
                                    <p:tmAbs val="0"/>
                                  </p:iterate>
                                  <p:childTnLst>
                                    <p:set>
                                      <p:cBhvr>
                                        <p:cTn id="95" fill="hold"/>
                                        <p:tgtEl>
                                          <p:spTgt spid="202"/>
                                        </p:tgtEl>
                                        <p:attrNameLst>
                                          <p:attrName>style.visibility</p:attrName>
                                        </p:attrNameLst>
                                      </p:cBhvr>
                                      <p:to>
                                        <p:strVal val="visible"/>
                                      </p:to>
                                    </p:set>
                                    <p:animEffect filter="dissolve" transition="in">
                                      <p:cBhvr>
                                        <p:cTn id="96" dur="499"/>
                                        <p:tgtEl>
                                          <p:spTgt spid="202"/>
                                        </p:tgtEl>
                                      </p:cBhvr>
                                    </p:animEffect>
                                  </p:childTnLst>
                                </p:cTn>
                              </p:par>
                            </p:childTnLst>
                          </p:cTn>
                        </p:par>
                        <p:par>
                          <p:cTn id="97" fill="hold">
                            <p:stCondLst>
                              <p:cond delay="2994"/>
                            </p:stCondLst>
                            <p:childTnLst>
                              <p:par>
                                <p:cTn id="98" presetClass="entr" nodeType="afterEffect" presetID="9" grpId="25" fill="hold">
                                  <p:stCondLst>
                                    <p:cond delay="0"/>
                                  </p:stCondLst>
                                  <p:iterate type="el" backwards="0">
                                    <p:tmAbs val="0"/>
                                  </p:iterate>
                                  <p:childTnLst>
                                    <p:set>
                                      <p:cBhvr>
                                        <p:cTn id="99" fill="hold"/>
                                        <p:tgtEl>
                                          <p:spTgt spid="194"/>
                                        </p:tgtEl>
                                        <p:attrNameLst>
                                          <p:attrName>style.visibility</p:attrName>
                                        </p:attrNameLst>
                                      </p:cBhvr>
                                      <p:to>
                                        <p:strVal val="visible"/>
                                      </p:to>
                                    </p:set>
                                    <p:animEffect filter="dissolve" transition="in">
                                      <p:cBhvr>
                                        <p:cTn id="100" dur="499"/>
                                        <p:tgtEl>
                                          <p:spTgt spid="194"/>
                                        </p:tgtEl>
                                      </p:cBhvr>
                                    </p:animEffect>
                                  </p:childTnLst>
                                </p:cTn>
                              </p:par>
                            </p:childTnLst>
                          </p:cTn>
                        </p:par>
                        <p:par>
                          <p:cTn id="101" fill="hold">
                            <p:stCondLst>
                              <p:cond delay="3493"/>
                            </p:stCondLst>
                            <p:childTnLst>
                              <p:par>
                                <p:cTn id="102" presetClass="entr" nodeType="afterEffect" presetID="9" grpId="26" fill="hold">
                                  <p:stCondLst>
                                    <p:cond delay="0"/>
                                  </p:stCondLst>
                                  <p:iterate type="el" backwards="0">
                                    <p:tmAbs val="0"/>
                                  </p:iterate>
                                  <p:childTnLst>
                                    <p:set>
                                      <p:cBhvr>
                                        <p:cTn id="103" fill="hold"/>
                                        <p:tgtEl>
                                          <p:spTgt spid="200"/>
                                        </p:tgtEl>
                                        <p:attrNameLst>
                                          <p:attrName>style.visibility</p:attrName>
                                        </p:attrNameLst>
                                      </p:cBhvr>
                                      <p:to>
                                        <p:strVal val="visible"/>
                                      </p:to>
                                    </p:set>
                                    <p:animEffect filter="dissolve" transition="in">
                                      <p:cBhvr>
                                        <p:cTn id="104" dur="499"/>
                                        <p:tgtEl>
                                          <p:spTgt spid="200"/>
                                        </p:tgtEl>
                                      </p:cBhvr>
                                    </p:animEffect>
                                  </p:childTnLst>
                                </p:cTn>
                              </p:par>
                            </p:childTnLst>
                          </p:cTn>
                        </p:par>
                        <p:par>
                          <p:cTn id="105" fill="hold">
                            <p:stCondLst>
                              <p:cond delay="3992"/>
                            </p:stCondLst>
                            <p:childTnLst>
                              <p:par>
                                <p:cTn id="106" presetClass="entr" nodeType="afterEffect" presetID="9" grpId="27" fill="hold">
                                  <p:stCondLst>
                                    <p:cond delay="0"/>
                                  </p:stCondLst>
                                  <p:iterate type="el" backwards="0">
                                    <p:tmAbs val="0"/>
                                  </p:iterate>
                                  <p:childTnLst>
                                    <p:set>
                                      <p:cBhvr>
                                        <p:cTn id="107" fill="hold"/>
                                        <p:tgtEl>
                                          <p:spTgt spid="199"/>
                                        </p:tgtEl>
                                        <p:attrNameLst>
                                          <p:attrName>style.visibility</p:attrName>
                                        </p:attrNameLst>
                                      </p:cBhvr>
                                      <p:to>
                                        <p:strVal val="visible"/>
                                      </p:to>
                                    </p:set>
                                    <p:animEffect filter="dissolve" transition="in">
                                      <p:cBhvr>
                                        <p:cTn id="108" dur="499"/>
                                        <p:tgtEl>
                                          <p:spTgt spid="199"/>
                                        </p:tgtEl>
                                      </p:cBhvr>
                                    </p:animEffect>
                                  </p:childTnLst>
                                </p:cTn>
                              </p:par>
                            </p:childTnLst>
                          </p:cTn>
                        </p:par>
                      </p:childTnLst>
                    </p:cTn>
                  </p:par>
                  <p:par>
                    <p:cTn id="109" fill="hold">
                      <p:stCondLst>
                        <p:cond delay="indefinite"/>
                      </p:stCondLst>
                      <p:childTnLst>
                        <p:par>
                          <p:cTn id="110" fill="hold">
                            <p:stCondLst>
                              <p:cond delay="0"/>
                            </p:stCondLst>
                            <p:childTnLst>
                              <p:par>
                                <p:cTn id="111" presetClass="exit" nodeType="clickEffect" presetSubtype="8" presetID="22" grpId="28" fill="hold">
                                  <p:stCondLst>
                                    <p:cond delay="0"/>
                                  </p:stCondLst>
                                  <p:iterate type="el" backwards="0">
                                    <p:tmAbs val="0"/>
                                  </p:iterate>
                                  <p:childTnLst>
                                    <p:animEffect filter="wipe(left)" transition="out">
                                      <p:cBhvr>
                                        <p:cTn id="112" dur="1000" fill="hold"/>
                                        <p:tgtEl>
                                          <p:spTgt spid="205"/>
                                        </p:tgtEl>
                                      </p:cBhvr>
                                    </p:animEffect>
                                    <p:set>
                                      <p:cBhvr>
                                        <p:cTn id="113" fill="hold">
                                          <p:stCondLst>
                                            <p:cond delay="999"/>
                                          </p:stCondLst>
                                        </p:cTn>
                                        <p:tgtEl>
                                          <p:spTgt spid="205"/>
                                        </p:tgtEl>
                                        <p:attrNameLst>
                                          <p:attrName>style.visibility</p:attrName>
                                        </p:attrNameLst>
                                      </p:cBhvr>
                                      <p:to>
                                        <p:strVal val="hidden"/>
                                      </p:to>
                                    </p:set>
                                  </p:childTnLst>
                                </p:cTn>
                              </p:par>
                            </p:childTnLst>
                          </p:cTn>
                        </p:par>
                        <p:par>
                          <p:cTn id="114" fill="hold">
                            <p:stCondLst>
                              <p:cond delay="1000"/>
                            </p:stCondLst>
                            <p:childTnLst>
                              <p:par>
                                <p:cTn id="115" presetClass="entr" nodeType="afterEffect" presetSubtype="0" presetID="1" grpId="29" fill="hold">
                                  <p:stCondLst>
                                    <p:cond delay="0"/>
                                  </p:stCondLst>
                                  <p:iterate type="lt" backwards="0">
                                    <p:tmAbs val="100"/>
                                  </p:iterate>
                                  <p:childTnLst>
                                    <p:set>
                                      <p:cBhvr>
                                        <p:cTn id="116" fill="hold"/>
                                        <p:tgtEl>
                                          <p:spTgt spid="20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05" grpId="16"/>
      <p:bldP build="whole" bldLvl="1" animBg="1" rev="0" advAuto="0" spid="195" grpId="20"/>
      <p:bldP build="whole" bldLvl="1" animBg="1" rev="0" advAuto="0" spid="196" grpId="23"/>
      <p:bldP build="whole" bldLvl="1" animBg="1" rev="0" advAuto="0" spid="191" grpId="11"/>
      <p:bldP build="whole" bldLvl="1" animBg="1" rev="0" advAuto="0" spid="192" grpId="12"/>
      <p:bldP build="whole" bldLvl="1" animBg="1" rev="0" advAuto="0" spid="182" grpId="1"/>
      <p:bldP build="whole" bldLvl="1" animBg="1" rev="0" advAuto="0" spid="182" grpId="2"/>
      <p:bldP build="whole" bldLvl="1" animBg="1" rev="0" advAuto="0" spid="188" grpId="8"/>
      <p:bldP build="whole" bldLvl="1" animBg="1" rev="0" advAuto="0" spid="185" grpId="5"/>
      <p:bldP build="whole" bldLvl="1" animBg="1" rev="0" advAuto="0" spid="203" grpId="17"/>
      <p:bldP build="whole" bldLvl="1" animBg="1" rev="0" advAuto="0" spid="201" grpId="18"/>
      <p:bldP build="whole" bldLvl="1" animBg="1" rev="0" advAuto="0" spid="184" grpId="4"/>
      <p:bldP build="whole" bldLvl="1" animBg="1" rev="0" advAuto="0" spid="204" grpId="14"/>
      <p:bldP build="whole" bldLvl="1" animBg="1" rev="0" advAuto="0" spid="204" grpId="15"/>
      <p:bldP build="whole" bldLvl="1" animBg="1" rev="0" advAuto="0" spid="189" grpId="9"/>
      <p:bldP build="whole" bldLvl="1" animBg="1" rev="0" advAuto="0" spid="199" grpId="27"/>
      <p:bldP build="whole" bldLvl="1" animBg="1" rev="0" advAuto="0" spid="205" grpId="28"/>
      <p:bldP build="whole" bldLvl="1" animBg="1" rev="0" advAuto="0" spid="186" grpId="6"/>
      <p:bldP build="whole" bldLvl="1" animBg="1" rev="0" advAuto="0" spid="187" grpId="7"/>
      <p:bldP build="whole" bldLvl="1" animBg="1" rev="0" advAuto="0" spid="206" grpId="29"/>
      <p:bldP build="whole" bldLvl="1" animBg="1" rev="0" advAuto="0" spid="183" grpId="3"/>
      <p:bldP build="whole" bldLvl="1" animBg="1" rev="0" advAuto="0" spid="197" grpId="21"/>
      <p:bldP build="whole" bldLvl="1" animBg="1" rev="0" advAuto="0" spid="198" grpId="19"/>
      <p:bldP build="whole" bldLvl="1" animBg="1" rev="0" advAuto="0" spid="190" grpId="10"/>
      <p:bldP build="whole" bldLvl="1" animBg="1" rev="0" advAuto="0" spid="194" grpId="25"/>
      <p:bldP build="whole" bldLvl="1" animBg="1" rev="0" advAuto="0" spid="200" grpId="26"/>
      <p:bldP build="whole" bldLvl="1" animBg="1" rev="0" advAuto="0" spid="202" grpId="24"/>
      <p:bldP build="whole" bldLvl="1" animBg="1" rev="0" advAuto="0" spid="193" grpId="22"/>
      <p:bldP build="whole" bldLvl="1" animBg="1" rev="0" advAuto="0" spid="183" grpId="13"/>
    </p:bldLst>
  </p:timing>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08" name="训练营003（模糊02）.jpg" descr="训练营003（模糊02）.jpg"/>
          <p:cNvPicPr>
            <a:picLocks noChangeAspect="1"/>
          </p:cNvPicPr>
          <p:nvPr/>
        </p:nvPicPr>
        <p:blipFill>
          <a:blip r:embed="rId2">
            <a:extLst/>
          </a:blip>
          <a:stretch>
            <a:fillRect/>
          </a:stretch>
        </p:blipFill>
        <p:spPr>
          <a:xfrm>
            <a:off x="0" y="0"/>
            <a:ext cx="24384000" cy="13716000"/>
          </a:xfrm>
          <a:prstGeom prst="rect">
            <a:avLst/>
          </a:prstGeom>
          <a:ln w="12700">
            <a:miter lim="400000"/>
          </a:ln>
        </p:spPr>
      </p:pic>
      <p:pic>
        <p:nvPicPr>
          <p:cNvPr id="209" name="V朘R$~3LVOWC{SUC4.png" descr="V朘R$~3LVOWC{SUC4.png"/>
          <p:cNvPicPr>
            <a:picLocks noChangeAspect="1"/>
          </p:cNvPicPr>
          <p:nvPr/>
        </p:nvPicPr>
        <p:blipFill>
          <a:blip r:embed="rId3">
            <a:extLst/>
          </a:blip>
          <a:stretch>
            <a:fillRect/>
          </a:stretch>
        </p:blipFill>
        <p:spPr>
          <a:xfrm>
            <a:off x="4977275" y="5546573"/>
            <a:ext cx="14429450" cy="2622854"/>
          </a:xfrm>
          <a:prstGeom prst="rect">
            <a:avLst/>
          </a:prstGeom>
          <a:ln w="12700">
            <a:miter lim="400000"/>
          </a:ln>
        </p:spPr>
      </p:pic>
      <p:sp>
        <p:nvSpPr>
          <p:cNvPr id="210" name="Training"/>
          <p:cNvSpPr txBox="1"/>
          <p:nvPr/>
        </p:nvSpPr>
        <p:spPr>
          <a:xfrm>
            <a:off x="10688954" y="6348351"/>
            <a:ext cx="3006091" cy="101929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6000">
                <a:solidFill>
                  <a:srgbClr val="41CAD0"/>
                </a:solidFill>
              </a:defRPr>
            </a:lvl1pPr>
          </a:lstStyle>
          <a:p>
            <a:pPr/>
            <a:r>
              <a:t>Training</a:t>
            </a:r>
          </a:p>
        </p:txBody>
      </p:sp>
    </p:spTree>
  </p:cSld>
  <p:clrMapOvr>
    <a:masterClrMapping/>
  </p:clrMapOvr>
  <mc:AlternateContent xmlns:mc="http://schemas.openxmlformats.org/markup-compatibility/2006">
    <mc:Choice xmlns:p14="http://schemas.microsoft.com/office/powerpoint/2010/main" Requires="p14">
      <p:transition spd="fast" advClick="1" p14:dur="750">
        <p:wipe dir="r"/>
      </p:transition>
    </mc:Choice>
    <mc:Fallback>
      <p:transition spd="fast">
        <p:fade/>
      </p:transition>
    </mc:Fallback>
  </mc:AlternateContent>
</p:sld>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