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1" d="100"/>
          <a:sy n="51" d="100"/>
        </p:scale>
        <p:origin x="864" y="126"/>
      </p:cViewPr>
      <p:guideLst>
        <p:guide orient="horz" pos="4320"/>
        <p:guide pos="765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图像"/>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图像"/>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grpSp>
        <p:nvGrpSpPr>
          <p:cNvPr id="122" name="How to Become A GEIO Pilot？…"/>
          <p:cNvGrpSpPr/>
          <p:nvPr/>
        </p:nvGrpSpPr>
        <p:grpSpPr>
          <a:xfrm>
            <a:off x="8788439" y="8351234"/>
            <a:ext cx="13617408" cy="4087872"/>
            <a:chOff x="-6350" y="197681"/>
            <a:chExt cx="13617407" cy="4087871"/>
          </a:xfrm>
        </p:grpSpPr>
        <p:sp>
          <p:nvSpPr>
            <p:cNvPr id="121" name="How to Become A GEIO Pilot？…"/>
            <p:cNvSpPr txBox="1"/>
            <p:nvPr/>
          </p:nvSpPr>
          <p:spPr>
            <a:xfrm>
              <a:off x="101600" y="197681"/>
              <a:ext cx="13401507" cy="3820340"/>
            </a:xfrm>
            <a:prstGeom prst="rect">
              <a:avLst/>
            </a:prstGeom>
            <a:solidFill>
              <a:srgbClr val="2F4A89"/>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nSpc>
                  <a:spcPct val="120000"/>
                </a:lnSpc>
                <a:defRPr sz="6000">
                  <a:solidFill>
                    <a:srgbClr val="FFFFFF"/>
                  </a:solidFill>
                </a:defRPr>
              </a:pPr>
              <a:endParaRPr dirty="0"/>
            </a:p>
            <a:p>
              <a:pPr>
                <a:lnSpc>
                  <a:spcPct val="120000"/>
                </a:lnSpc>
                <a:defRPr sz="6500">
                  <a:solidFill>
                    <a:srgbClr val="FFFFFF"/>
                  </a:solidFill>
                </a:defRPr>
              </a:pPr>
              <a:r>
                <a:rPr lang="en-US" dirty="0"/>
                <a:t>GEIO </a:t>
              </a:r>
              <a:r>
                <a:rPr lang="ko-KR" altLang="en-US" dirty="0"/>
                <a:t>파일럿이 되는 방법</a:t>
              </a:r>
              <a:endParaRPr dirty="0"/>
            </a:p>
            <a:p>
              <a:pPr>
                <a:lnSpc>
                  <a:spcPct val="120000"/>
                </a:lnSpc>
                <a:defRPr sz="4000">
                  <a:solidFill>
                    <a:srgbClr val="FFFFFF"/>
                  </a:solidFill>
                </a:defRPr>
              </a:pPr>
              <a:r>
                <a:rPr dirty="0"/>
                <a:t>Lesson 9: </a:t>
              </a:r>
              <a:r>
                <a:rPr lang="ko-KR" altLang="en-US" dirty="0"/>
                <a:t>순찰</a:t>
              </a:r>
              <a:endParaRPr lang="en-US" altLang="ko-KR" dirty="0"/>
            </a:p>
            <a:p>
              <a:pPr>
                <a:lnSpc>
                  <a:spcPct val="120000"/>
                </a:lnSpc>
                <a:defRPr sz="4000">
                  <a:solidFill>
                    <a:srgbClr val="FFFFFF"/>
                  </a:solidFill>
                </a:defRPr>
              </a:pPr>
              <a:endParaRPr dirty="0"/>
            </a:p>
          </p:txBody>
        </p:sp>
        <p:pic>
          <p:nvPicPr>
            <p:cNvPr id="120" name="How to Become A GEIO Pilot？…" descr="How to Become A GEIO Pilot？…"/>
            <p:cNvPicPr>
              <a:picLocks/>
            </p:cNvPicPr>
            <p:nvPr/>
          </p:nvPicPr>
          <p:blipFill>
            <a:blip r:embed="rId3"/>
            <a:stretch>
              <a:fillRect/>
            </a:stretch>
          </p:blipFill>
          <p:spPr>
            <a:xfrm>
              <a:off x="-6350" y="197681"/>
              <a:ext cx="13617407" cy="4087871"/>
            </a:xfrm>
            <a:prstGeom prst="rect">
              <a:avLst/>
            </a:prstGeom>
            <a:effectLst/>
          </p:spPr>
        </p:pic>
      </p:grpSp>
    </p:spTree>
  </p:cSld>
  <p:clrMapOvr>
    <a:masterClrMapping/>
  </p:clrMapOvr>
  <p:transition spd="med" advClick="0" advTm="0"/>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anim calcmode="lin" valueType="num">
                                      <p:cBhvr>
                                        <p:cTn id="8" dur="2000" fill="hold"/>
                                        <p:tgtEl>
                                          <p:spTgt spid="122"/>
                                        </p:tgtEl>
                                        <p:attrNameLst>
                                          <p:attrName>ppt_x</p:attrName>
                                        </p:attrNameLst>
                                      </p:cBhvr>
                                      <p:tavLst>
                                        <p:tav tm="0">
                                          <p:val>
                                            <p:strVal val="#ppt_x"/>
                                          </p:val>
                                        </p:tav>
                                        <p:tav tm="100000">
                                          <p:val>
                                            <p:strVal val="#ppt_x"/>
                                          </p:val>
                                        </p:tav>
                                      </p:tavLst>
                                    </p:anim>
                                    <p:anim calcmode="lin" valueType="num">
                                      <p:cBhvr>
                                        <p:cTn id="9" dur="2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202" name="IMG_3924.PNG" descr="IMG_3924.PNG"/>
          <p:cNvPicPr>
            <a:picLocks noChangeAspect="1"/>
          </p:cNvPicPr>
          <p:nvPr/>
        </p:nvPicPr>
        <p:blipFill>
          <a:blip r:embed="rId3"/>
          <a:stretch>
            <a:fillRect/>
          </a:stretch>
        </p:blipFill>
        <p:spPr>
          <a:xfrm>
            <a:off x="5772472" y="2388258"/>
            <a:ext cx="12839056" cy="6833381"/>
          </a:xfrm>
          <a:prstGeom prst="rect">
            <a:avLst/>
          </a:prstGeom>
          <a:ln w="12700">
            <a:miter lim="400000"/>
          </a:ln>
        </p:spPr>
      </p:pic>
      <p:pic>
        <p:nvPicPr>
          <p:cNvPr id="203"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204" name="V朘R$~3LVOWC{SUC4.png" descr="V朘R$~3LVOWC{SUC4.png"/>
          <p:cNvPicPr>
            <a:picLocks noChangeAspect="1"/>
          </p:cNvPicPr>
          <p:nvPr/>
        </p:nvPicPr>
        <p:blipFill>
          <a:blip r:embed="rId5"/>
          <a:stretch>
            <a:fillRect/>
          </a:stretch>
        </p:blipFill>
        <p:spPr>
          <a:xfrm>
            <a:off x="0" y="9377048"/>
            <a:ext cx="24384001" cy="4432301"/>
          </a:xfrm>
          <a:prstGeom prst="rect">
            <a:avLst/>
          </a:prstGeom>
          <a:ln w="12700">
            <a:miter lim="400000"/>
          </a:ln>
        </p:spPr>
      </p:pic>
      <p:sp>
        <p:nvSpPr>
          <p:cNvPr id="205" name="Training task 1: Use “Digital Display” to build a counter. When start,…"/>
          <p:cNvSpPr txBox="1"/>
          <p:nvPr/>
        </p:nvSpPr>
        <p:spPr>
          <a:xfrm>
            <a:off x="4286790" y="10676056"/>
            <a:ext cx="15810417"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훈련 과제 </a:t>
            </a:r>
            <a:r>
              <a:rPr lang="en-US" altLang="ko-KR" dirty="0"/>
              <a:t>1:  </a:t>
            </a:r>
            <a:r>
              <a:rPr lang="ko-KR" altLang="en-US" dirty="0"/>
              <a:t>카운터를 만들기 위해 </a:t>
            </a:r>
            <a:r>
              <a:rPr lang="en-US" altLang="ko-KR" dirty="0"/>
              <a:t>"</a:t>
            </a:r>
            <a:r>
              <a:rPr lang="ko-KR" altLang="en-US" dirty="0"/>
              <a:t>디지털 디스플레이</a:t>
            </a:r>
            <a:r>
              <a:rPr lang="en-US" altLang="ko-KR" dirty="0"/>
              <a:t>"</a:t>
            </a:r>
            <a:r>
              <a:rPr lang="ko-KR" altLang="en-US" dirty="0"/>
              <a:t>를 사용하기 </a:t>
            </a:r>
          </a:p>
          <a:p>
            <a:pPr>
              <a:lnSpc>
                <a:spcPct val="150000"/>
              </a:lnSpc>
              <a:defRPr sz="4000">
                <a:solidFill>
                  <a:srgbClr val="41CAD0"/>
                </a:solidFill>
              </a:defRPr>
            </a:pPr>
            <a:r>
              <a:rPr lang="ko-KR" altLang="en-US" dirty="0"/>
              <a:t>시작할 때</a:t>
            </a:r>
            <a:r>
              <a:rPr lang="en-US" altLang="ko-KR" dirty="0"/>
              <a:t>, </a:t>
            </a:r>
            <a:r>
              <a:rPr lang="ko-KR" altLang="en-US" dirty="0"/>
              <a:t>카운터는 </a:t>
            </a:r>
            <a:r>
              <a:rPr lang="en-US" altLang="ko-KR" dirty="0"/>
              <a:t>0</a:t>
            </a:r>
            <a:r>
              <a:rPr lang="ko-KR" altLang="en-US" dirty="0"/>
              <a:t>에서 </a:t>
            </a:r>
            <a:r>
              <a:rPr lang="en-US" altLang="ko-KR" dirty="0"/>
              <a:t>20</a:t>
            </a:r>
            <a:r>
              <a:rPr lang="ko-KR" altLang="en-US" dirty="0"/>
              <a:t>까지 세고 숫자를 표시할 거야</a:t>
            </a:r>
            <a:r>
              <a:rPr lang="en-US" altLang="ko-KR" dirty="0"/>
              <a:t>. </a:t>
            </a:r>
          </a:p>
        </p:txBody>
      </p:sp>
      <p:sp>
        <p:nvSpPr>
          <p:cNvPr id="206" name="Try the above programme.…"/>
          <p:cNvSpPr txBox="1"/>
          <p:nvPr/>
        </p:nvSpPr>
        <p:spPr>
          <a:xfrm>
            <a:off x="3762471" y="10676055"/>
            <a:ext cx="16493298"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위 프로그램을 시도해봐</a:t>
            </a:r>
            <a:r>
              <a:rPr lang="en-US" altLang="ko-KR" dirty="0"/>
              <a:t>!</a:t>
            </a:r>
            <a:endParaRPr lang="en-US" dirty="0"/>
          </a:p>
          <a:p>
            <a:pPr>
              <a:lnSpc>
                <a:spcPct val="150000"/>
              </a:lnSpc>
              <a:defRPr sz="4000">
                <a:solidFill>
                  <a:srgbClr val="41CAD0"/>
                </a:solidFill>
              </a:defRPr>
            </a:pPr>
            <a:r>
              <a:rPr lang="ko-KR" altLang="ko-KR" sz="4000" dirty="0"/>
              <a:t>질문</a:t>
            </a:r>
            <a:r>
              <a:rPr lang="en-US" altLang="ko-KR" sz="4000" dirty="0"/>
              <a:t>: 1. “~</a:t>
            </a:r>
            <a:r>
              <a:rPr lang="ko-KR" altLang="en-US" sz="4000" dirty="0"/>
              <a:t>회 반복</a:t>
            </a:r>
            <a:r>
              <a:rPr lang="en-US" altLang="ko-KR" sz="4000" dirty="0"/>
              <a:t>"</a:t>
            </a:r>
            <a:r>
              <a:rPr lang="ko-KR" altLang="ko-KR" sz="4000" dirty="0"/>
              <a:t>을 왜 사용할까</a:t>
            </a:r>
            <a:r>
              <a:rPr lang="en-US" altLang="ko-KR" sz="4000" dirty="0"/>
              <a:t>? </a:t>
            </a:r>
            <a:r>
              <a:rPr lang="ko-KR" altLang="ko-KR" sz="4000" dirty="0"/>
              <a:t>왜</a:t>
            </a:r>
            <a:r>
              <a:rPr lang="en-US" altLang="ko-KR" sz="4000" dirty="0"/>
              <a:t> 20</a:t>
            </a:r>
            <a:r>
              <a:rPr lang="ko-KR" altLang="ko-KR" sz="4000" dirty="0"/>
              <a:t>번이 아니라</a:t>
            </a:r>
            <a:r>
              <a:rPr lang="en-US" altLang="ko-KR" sz="4000" dirty="0"/>
              <a:t> 21</a:t>
            </a:r>
            <a:r>
              <a:rPr lang="ko-KR" altLang="ko-KR" sz="4000" dirty="0"/>
              <a:t>번을 반복할까</a:t>
            </a:r>
            <a:r>
              <a:rPr lang="en-US" altLang="ko-KR" sz="4000" dirty="0"/>
              <a:t>?</a:t>
            </a:r>
            <a:endParaRPr lang="ko-KR" altLang="ko-KR" sz="4000"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202"/>
                                        </p:tgtEl>
                                        <p:attrNameLst>
                                          <p:attrName>style.visibility</p:attrName>
                                        </p:attrNameLst>
                                      </p:cBhvr>
                                      <p:to>
                                        <p:strVal val="visible"/>
                                      </p:to>
                                    </p:set>
                                    <p:animEffect transition="in" filter="wipe(left)">
                                      <p:cBhvr>
                                        <p:cTn id="11" dur="1000"/>
                                        <p:tgtEl>
                                          <p:spTgt spid="2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1000" fill="hold"/>
                                        <p:tgtEl>
                                          <p:spTgt spid="205"/>
                                        </p:tgtEl>
                                      </p:cBhvr>
                                    </p:animEffect>
                                    <p:set>
                                      <p:cBhvr>
                                        <p:cTn id="16" fill="hold">
                                          <p:stCondLst>
                                            <p:cond delay="999"/>
                                          </p:stCondLst>
                                        </p:cTn>
                                        <p:tgtEl>
                                          <p:spTgt spid="205"/>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grpId="4" nodeType="afterEffect">
                                  <p:stCondLst>
                                    <p:cond delay="0"/>
                                  </p:stCondLst>
                                  <p:iterate type="lt">
                                    <p:tmAbs val="100"/>
                                  </p:iterate>
                                  <p:childTnLst>
                                    <p:set>
                                      <p:cBhvr>
                                        <p:cTn id="19"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2" animBg="1" advAuto="0"/>
      <p:bldP spid="205" grpId="1" animBg="1" advAuto="0"/>
      <p:bldP spid="205" grpId="3" animBg="1" advAuto="0"/>
      <p:bldP spid="206"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209" name="IMG_3925.PNG" descr="IMG_3925.PNG"/>
          <p:cNvPicPr>
            <a:picLocks noChangeAspect="1"/>
          </p:cNvPicPr>
          <p:nvPr/>
        </p:nvPicPr>
        <p:blipFill>
          <a:blip r:embed="rId3"/>
          <a:stretch>
            <a:fillRect/>
          </a:stretch>
        </p:blipFill>
        <p:spPr>
          <a:xfrm>
            <a:off x="5772472" y="2388258"/>
            <a:ext cx="12839056" cy="6833381"/>
          </a:xfrm>
          <a:prstGeom prst="rect">
            <a:avLst/>
          </a:prstGeom>
          <a:ln w="12700">
            <a:miter lim="400000"/>
          </a:ln>
        </p:spPr>
      </p:pic>
      <p:pic>
        <p:nvPicPr>
          <p:cNvPr id="210" name="IMG_3926.PNG" descr="IMG_3926.PNG"/>
          <p:cNvPicPr>
            <a:picLocks noChangeAspect="1"/>
          </p:cNvPicPr>
          <p:nvPr/>
        </p:nvPicPr>
        <p:blipFill>
          <a:blip r:embed="rId4"/>
          <a:stretch>
            <a:fillRect/>
          </a:stretch>
        </p:blipFill>
        <p:spPr>
          <a:xfrm>
            <a:off x="5772472" y="2388258"/>
            <a:ext cx="12839056" cy="6833381"/>
          </a:xfrm>
          <a:prstGeom prst="rect">
            <a:avLst/>
          </a:prstGeom>
          <a:ln w="12700">
            <a:miter lim="400000"/>
          </a:ln>
        </p:spPr>
      </p:pic>
      <p:pic>
        <p:nvPicPr>
          <p:cNvPr id="211" name="色彩主角 4.png" descr="色彩主角 4.png"/>
          <p:cNvPicPr>
            <a:picLocks noChangeAspect="1"/>
          </p:cNvPicPr>
          <p:nvPr/>
        </p:nvPicPr>
        <p:blipFill>
          <a:blip r:embed="rId5"/>
          <a:stretch>
            <a:fillRect/>
          </a:stretch>
        </p:blipFill>
        <p:spPr>
          <a:xfrm>
            <a:off x="17375714" y="2480522"/>
            <a:ext cx="6767211" cy="13716001"/>
          </a:xfrm>
          <a:prstGeom prst="rect">
            <a:avLst/>
          </a:prstGeom>
          <a:ln w="12700">
            <a:miter lim="400000"/>
          </a:ln>
        </p:spPr>
      </p:pic>
      <p:pic>
        <p:nvPicPr>
          <p:cNvPr id="212" name="V朘R$~3LVOWC{SUC4.png" descr="V朘R$~3LVOWC{SUC4.png"/>
          <p:cNvPicPr>
            <a:picLocks noChangeAspect="1"/>
          </p:cNvPicPr>
          <p:nvPr/>
        </p:nvPicPr>
        <p:blipFill>
          <a:blip r:embed="rId6"/>
          <a:stretch>
            <a:fillRect/>
          </a:stretch>
        </p:blipFill>
        <p:spPr>
          <a:xfrm>
            <a:off x="0" y="9377048"/>
            <a:ext cx="24384001" cy="4432301"/>
          </a:xfrm>
          <a:prstGeom prst="rect">
            <a:avLst/>
          </a:prstGeom>
          <a:ln w="12700">
            <a:miter lim="400000"/>
          </a:ln>
        </p:spPr>
      </p:pic>
      <p:sp>
        <p:nvSpPr>
          <p:cNvPr id="213" name="What if we need to activate GEIO’s patrol tour manually? We will need a “Switch”."/>
          <p:cNvSpPr txBox="1"/>
          <p:nvPr/>
        </p:nvSpPr>
        <p:spPr>
          <a:xfrm>
            <a:off x="1097817" y="10844965"/>
            <a:ext cx="22188363" cy="910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만약 </a:t>
            </a:r>
            <a:r>
              <a:rPr lang="ko-KR" altLang="ko-KR" dirty="0"/>
              <a:t>우리가 </a:t>
            </a:r>
            <a:r>
              <a:rPr lang="en-US" altLang="ko-KR" dirty="0"/>
              <a:t>GEIO</a:t>
            </a:r>
            <a:r>
              <a:rPr lang="ko-KR" altLang="ko-KR" dirty="0"/>
              <a:t>의 순찰을 수동으로 활성화해야 한다면</a:t>
            </a:r>
            <a:r>
              <a:rPr lang="en-US" altLang="ko-KR" dirty="0"/>
              <a:t>? </a:t>
            </a:r>
            <a:r>
              <a:rPr lang="ko-KR" altLang="ko-KR" dirty="0"/>
              <a:t>우리는</a:t>
            </a:r>
            <a:r>
              <a:rPr lang="en-US" altLang="ko-KR" dirty="0"/>
              <a:t> "</a:t>
            </a:r>
            <a:r>
              <a:rPr lang="ko-KR" altLang="ko-KR" dirty="0"/>
              <a:t>스위치</a:t>
            </a:r>
            <a:r>
              <a:rPr lang="en-US" altLang="ko-KR" dirty="0"/>
              <a:t>"</a:t>
            </a:r>
            <a:r>
              <a:rPr lang="ko-KR" altLang="ko-KR" dirty="0"/>
              <a:t>가 필요할 거야</a:t>
            </a:r>
            <a:r>
              <a:rPr lang="en-US" altLang="ko-KR" dirty="0"/>
              <a:t>. </a:t>
            </a:r>
            <a:endParaRPr lang="ko-KR" altLang="ko-KR" dirty="0"/>
          </a:p>
        </p:txBody>
      </p:sp>
      <p:sp>
        <p:nvSpPr>
          <p:cNvPr id="214" name="Good! Let’s go patrol then!"/>
          <p:cNvSpPr txBox="1"/>
          <p:nvPr/>
        </p:nvSpPr>
        <p:spPr>
          <a:xfrm>
            <a:off x="1180369" y="10844965"/>
            <a:ext cx="22188363" cy="910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50000"/>
              </a:lnSpc>
              <a:defRPr sz="4000">
                <a:solidFill>
                  <a:srgbClr val="41CAD0"/>
                </a:solidFill>
              </a:defRPr>
            </a:lvl1pPr>
          </a:lstStyle>
          <a:p>
            <a:r>
              <a:rPr lang="ko-KR" altLang="ko-KR" dirty="0"/>
              <a:t>좋아</a:t>
            </a:r>
            <a:r>
              <a:rPr lang="en-US" altLang="ko-KR" dirty="0"/>
              <a:t>! </a:t>
            </a:r>
            <a:r>
              <a:rPr lang="ko-KR" altLang="ko-KR" dirty="0"/>
              <a:t>그럼 이제 순찰하러 가자</a:t>
            </a:r>
            <a:r>
              <a:rPr lang="en-US" altLang="ko-KR" dirty="0"/>
              <a:t>! </a:t>
            </a:r>
            <a:endParaRPr lang="ko-KR" altLang="ko-KR" dirty="0"/>
          </a:p>
        </p:txBody>
      </p:sp>
      <p:sp>
        <p:nvSpPr>
          <p:cNvPr id="215" name="Alike the “Button”, the “Switch” can be controlled manually after we run the programme."/>
          <p:cNvSpPr txBox="1"/>
          <p:nvPr/>
        </p:nvSpPr>
        <p:spPr>
          <a:xfrm>
            <a:off x="1097817" y="10937229"/>
            <a:ext cx="22188363" cy="910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50000"/>
              </a:lnSpc>
              <a:defRPr sz="4000">
                <a:solidFill>
                  <a:srgbClr val="41CAD0"/>
                </a:solidFill>
              </a:defRPr>
            </a:lvl1pPr>
          </a:lstStyle>
          <a:p>
            <a:r>
              <a:rPr lang="en-US" altLang="ko-KR" dirty="0"/>
              <a:t>"</a:t>
            </a:r>
            <a:r>
              <a:rPr lang="ko-KR" altLang="ko-KR" dirty="0"/>
              <a:t>버튼</a:t>
            </a:r>
            <a:r>
              <a:rPr lang="en-US" altLang="ko-KR" dirty="0"/>
              <a:t>"</a:t>
            </a:r>
            <a:r>
              <a:rPr lang="ko-KR" altLang="ko-KR" dirty="0"/>
              <a:t>과 마찬가지로</a:t>
            </a:r>
            <a:r>
              <a:rPr lang="en-US" altLang="ko-KR" dirty="0"/>
              <a:t>, "</a:t>
            </a:r>
            <a:r>
              <a:rPr lang="ko-KR" altLang="ko-KR" dirty="0"/>
              <a:t>스위치</a:t>
            </a:r>
            <a:r>
              <a:rPr lang="en-US" altLang="ko-KR" dirty="0"/>
              <a:t>"</a:t>
            </a:r>
            <a:r>
              <a:rPr lang="ko-KR" altLang="ko-KR" dirty="0"/>
              <a:t>도 프로그램을 실행한 후에 수동으로 제어할 수 있어</a:t>
            </a:r>
            <a:r>
              <a:rPr lang="en-US" altLang="ko-KR" dirty="0"/>
              <a:t>. </a:t>
            </a:r>
            <a:endParaRPr lang="ko-KR" altLang="ko-KR" dirty="0"/>
          </a:p>
        </p:txBody>
      </p:sp>
      <p:sp>
        <p:nvSpPr>
          <p:cNvPr id="216" name="Training task 2: Use a “Switch” to build a alarm. Set the variable to be 0, and counts to 20.…"/>
          <p:cNvSpPr txBox="1"/>
          <p:nvPr/>
        </p:nvSpPr>
        <p:spPr>
          <a:xfrm>
            <a:off x="1180368" y="10676055"/>
            <a:ext cx="22188363"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50000"/>
              </a:lnSpc>
              <a:defRPr sz="4000">
                <a:solidFill>
                  <a:srgbClr val="41CAD0"/>
                </a:solidFill>
              </a:defRPr>
            </a:pPr>
            <a:r>
              <a:rPr lang="ko-KR" altLang="en-US" dirty="0"/>
              <a:t>훈련 과제 </a:t>
            </a:r>
            <a:r>
              <a:rPr lang="en-US" altLang="ko-KR" dirty="0"/>
              <a:t>2: "</a:t>
            </a:r>
            <a:r>
              <a:rPr lang="ko-KR" altLang="en-US" dirty="0"/>
              <a:t>스위치</a:t>
            </a:r>
            <a:r>
              <a:rPr lang="en-US" altLang="ko-KR" dirty="0"/>
              <a:t>"</a:t>
            </a:r>
            <a:r>
              <a:rPr lang="ko-KR" altLang="en-US" dirty="0"/>
              <a:t>를 사용하여 알람을 생성해봐</a:t>
            </a:r>
            <a:r>
              <a:rPr lang="en-US" altLang="ko-KR" dirty="0"/>
              <a:t>. </a:t>
            </a:r>
            <a:r>
              <a:rPr lang="ko-KR" altLang="en-US" dirty="0"/>
              <a:t>변수를 </a:t>
            </a:r>
            <a:r>
              <a:rPr lang="en-US" altLang="ko-KR" dirty="0"/>
              <a:t>0</a:t>
            </a:r>
            <a:r>
              <a:rPr lang="ko-KR" altLang="en-US" dirty="0"/>
              <a:t>으로 설정하고 </a:t>
            </a:r>
            <a:r>
              <a:rPr lang="en-US" altLang="ko-KR" dirty="0"/>
              <a:t>20</a:t>
            </a:r>
            <a:r>
              <a:rPr lang="ko-KR" altLang="en-US" dirty="0"/>
              <a:t>까지 카운트해봐</a:t>
            </a:r>
          </a:p>
          <a:p>
            <a:pPr>
              <a:lnSpc>
                <a:spcPct val="150000"/>
              </a:lnSpc>
              <a:defRPr sz="4000">
                <a:solidFill>
                  <a:srgbClr val="41CAD0"/>
                </a:solidFill>
              </a:defRPr>
            </a:pPr>
            <a:r>
              <a:rPr lang="en-US" altLang="ko-KR" dirty="0"/>
              <a:t>20</a:t>
            </a:r>
            <a:r>
              <a:rPr lang="ko-KR" altLang="en-US" dirty="0"/>
              <a:t>일 때</a:t>
            </a:r>
            <a:r>
              <a:rPr lang="en-US" altLang="ko-KR" dirty="0"/>
              <a:t>, GEIO</a:t>
            </a:r>
            <a:r>
              <a:rPr lang="ko-KR" altLang="en-US" dirty="0"/>
              <a:t>가 빨강</a:t>
            </a:r>
            <a:r>
              <a:rPr lang="en-US" altLang="ko-KR" dirty="0"/>
              <a:t>, </a:t>
            </a:r>
            <a:r>
              <a:rPr lang="ko-KR" altLang="en-US" dirty="0"/>
              <a:t>파랑 </a:t>
            </a:r>
            <a:r>
              <a:rPr lang="en-US" altLang="ko-KR" dirty="0"/>
              <a:t>LED</a:t>
            </a:r>
            <a:r>
              <a:rPr lang="ko-KR" altLang="en-US" dirty="0"/>
              <a:t> 불빛을 번쩍이게 하고 스캐닝 사운드를 내도록 해봐</a:t>
            </a:r>
            <a:r>
              <a:rPr lang="en-US" altLang="ko-KR" dirty="0"/>
              <a:t>. </a:t>
            </a:r>
          </a:p>
        </p:txBody>
      </p:sp>
      <p:pic>
        <p:nvPicPr>
          <p:cNvPr id="217" name="IMG_3929.PNG" descr="IMG_3929.PNG"/>
          <p:cNvPicPr>
            <a:picLocks noChangeAspect="1"/>
          </p:cNvPicPr>
          <p:nvPr/>
        </p:nvPicPr>
        <p:blipFill>
          <a:blip r:embed="rId7"/>
          <a:stretch>
            <a:fillRect/>
          </a:stretch>
        </p:blipFill>
        <p:spPr>
          <a:xfrm>
            <a:off x="5772472" y="2388258"/>
            <a:ext cx="12839056" cy="683338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209"/>
                                        </p:tgtEl>
                                        <p:attrNameLst>
                                          <p:attrName>style.visibility</p:attrName>
                                        </p:attrNameLst>
                                      </p:cBhvr>
                                      <p:to>
                                        <p:strVal val="visible"/>
                                      </p:to>
                                    </p:set>
                                    <p:animEffect transition="in" filter="wipe(left)">
                                      <p:cBhvr>
                                        <p:cTn id="11" dur="1000"/>
                                        <p:tgtEl>
                                          <p:spTgt spid="20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1000" fill="hold"/>
                                        <p:tgtEl>
                                          <p:spTgt spid="213"/>
                                        </p:tgtEl>
                                      </p:cBhvr>
                                    </p:animEffect>
                                    <p:set>
                                      <p:cBhvr>
                                        <p:cTn id="16" fill="hold">
                                          <p:stCondLst>
                                            <p:cond delay="999"/>
                                          </p:stCondLst>
                                        </p:cTn>
                                        <p:tgtEl>
                                          <p:spTgt spid="213"/>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grpId="4" nodeType="afterEffect">
                                  <p:stCondLst>
                                    <p:cond delay="0"/>
                                  </p:stCondLst>
                                  <p:iterate type="lt">
                                    <p:tmAbs val="100"/>
                                  </p:iterate>
                                  <p:childTnLst>
                                    <p:set>
                                      <p:cBhvr>
                                        <p:cTn id="19" fill="hold"/>
                                        <p:tgtEl>
                                          <p:spTgt spid="2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5" nodeType="clickEffect">
                                  <p:stCondLst>
                                    <p:cond delay="0"/>
                                  </p:stCondLst>
                                  <p:iterate>
                                    <p:tmAbs val="0"/>
                                  </p:iterate>
                                  <p:childTnLst>
                                    <p:set>
                                      <p:cBhvr>
                                        <p:cTn id="23" fill="hold"/>
                                        <p:tgtEl>
                                          <p:spTgt spid="210"/>
                                        </p:tgtEl>
                                        <p:attrNameLst>
                                          <p:attrName>style.visibility</p:attrName>
                                        </p:attrNameLst>
                                      </p:cBhvr>
                                      <p:to>
                                        <p:strVal val="visible"/>
                                      </p:to>
                                    </p:set>
                                    <p:animEffect transition="in" filter="wipe(left)">
                                      <p:cBhvr>
                                        <p:cTn id="24" dur="1000"/>
                                        <p:tgtEl>
                                          <p:spTgt spid="2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6" nodeType="clickEffect">
                                  <p:stCondLst>
                                    <p:cond delay="0"/>
                                  </p:stCondLst>
                                  <p:iterate>
                                    <p:tmAbs val="0"/>
                                  </p:iterate>
                                  <p:childTnLst>
                                    <p:animEffect transition="out" filter="wipe(left)">
                                      <p:cBhvr>
                                        <p:cTn id="28" dur="1000" fill="hold"/>
                                        <p:tgtEl>
                                          <p:spTgt spid="215"/>
                                        </p:tgtEl>
                                      </p:cBhvr>
                                    </p:animEffect>
                                    <p:set>
                                      <p:cBhvr>
                                        <p:cTn id="29" fill="hold">
                                          <p:stCondLst>
                                            <p:cond delay="999"/>
                                          </p:stCondLst>
                                        </p:cTn>
                                        <p:tgtEl>
                                          <p:spTgt spid="215"/>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grpId="7" nodeType="afterEffect">
                                  <p:stCondLst>
                                    <p:cond delay="0"/>
                                  </p:stCondLst>
                                  <p:iterate type="lt">
                                    <p:tmAbs val="100"/>
                                  </p:iterate>
                                  <p:childTnLst>
                                    <p:set>
                                      <p:cBhvr>
                                        <p:cTn id="32" fill="hold"/>
                                        <p:tgtEl>
                                          <p:spTgt spid="2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8" nodeType="clickEffect">
                                  <p:stCondLst>
                                    <p:cond delay="0"/>
                                  </p:stCondLst>
                                  <p:iterate>
                                    <p:tmAbs val="0"/>
                                  </p:iterate>
                                  <p:childTnLst>
                                    <p:set>
                                      <p:cBhvr>
                                        <p:cTn id="36" fill="hold"/>
                                        <p:tgtEl>
                                          <p:spTgt spid="217"/>
                                        </p:tgtEl>
                                        <p:attrNameLst>
                                          <p:attrName>style.visibility</p:attrName>
                                        </p:attrNameLst>
                                      </p:cBhvr>
                                      <p:to>
                                        <p:strVal val="visible"/>
                                      </p:to>
                                    </p:set>
                                    <p:animEffect transition="in" filter="wipe(left)">
                                      <p:cBhvr>
                                        <p:cTn id="37" dur="1000"/>
                                        <p:tgtEl>
                                          <p:spTgt spid="2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9" nodeType="clickEffect">
                                  <p:stCondLst>
                                    <p:cond delay="0"/>
                                  </p:stCondLst>
                                  <p:iterate>
                                    <p:tmAbs val="0"/>
                                  </p:iterate>
                                  <p:childTnLst>
                                    <p:animEffect transition="out" filter="wipe(left)">
                                      <p:cBhvr>
                                        <p:cTn id="41" dur="1000" fill="hold"/>
                                        <p:tgtEl>
                                          <p:spTgt spid="216"/>
                                        </p:tgtEl>
                                      </p:cBhvr>
                                    </p:animEffect>
                                    <p:set>
                                      <p:cBhvr>
                                        <p:cTn id="42" fill="hold">
                                          <p:stCondLst>
                                            <p:cond delay="999"/>
                                          </p:stCondLst>
                                        </p:cTn>
                                        <p:tgtEl>
                                          <p:spTgt spid="216"/>
                                        </p:tgtEl>
                                        <p:attrNameLst>
                                          <p:attrName>style.visibility</p:attrName>
                                        </p:attrNameLst>
                                      </p:cBhvr>
                                      <p:to>
                                        <p:strVal val="hidden"/>
                                      </p:to>
                                    </p:set>
                                  </p:childTnLst>
                                </p:cTn>
                              </p:par>
                            </p:childTnLst>
                          </p:cTn>
                        </p:par>
                        <p:par>
                          <p:cTn id="43" fill="hold">
                            <p:stCondLst>
                              <p:cond delay="1000"/>
                            </p:stCondLst>
                            <p:childTnLst>
                              <p:par>
                                <p:cTn id="44" presetID="1" presetClass="entr" presetSubtype="0" fill="hold" grpId="10" nodeType="afterEffect">
                                  <p:stCondLst>
                                    <p:cond delay="0"/>
                                  </p:stCondLst>
                                  <p:iterate type="lt">
                                    <p:tmAbs val="100"/>
                                  </p:iterate>
                                  <p:childTnLst>
                                    <p:set>
                                      <p:cBhvr>
                                        <p:cTn id="45" fill="hold"/>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2" animBg="1" advAuto="0"/>
      <p:bldP spid="210" grpId="5" animBg="1" advAuto="0"/>
      <p:bldP spid="213" grpId="1" animBg="1" advAuto="0"/>
      <p:bldP spid="213" grpId="3" animBg="1" advAuto="0"/>
      <p:bldP spid="214" grpId="10" animBg="1" advAuto="0"/>
      <p:bldP spid="215" grpId="4" animBg="1" advAuto="0"/>
      <p:bldP spid="215" grpId="6" animBg="1" advAuto="0"/>
      <p:bldP spid="216" grpId="7" animBg="1" advAuto="0"/>
      <p:bldP spid="216" grpId="9" animBg="1" advAuto="0"/>
      <p:bldP spid="217" grpId="8"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20"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221" name="Challenge"/>
          <p:cNvSpPr txBox="1"/>
          <p:nvPr/>
        </p:nvSpPr>
        <p:spPr>
          <a:xfrm>
            <a:off x="10315193" y="6345039"/>
            <a:ext cx="3753613"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solidFill>
                  <a:srgbClr val="41CAD0"/>
                </a:solidFill>
              </a:defRPr>
            </a:lvl1pPr>
          </a:lstStyle>
          <a:p>
            <a:r>
              <a:rPr lang="ko-KR" altLang="en-US" dirty="0"/>
              <a:t>도전</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24"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25"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pic>
        <p:nvPicPr>
          <p:cNvPr id="226" name="控制室屏幕.png" descr="控制室屏幕.png"/>
          <p:cNvPicPr>
            <a:picLocks noChangeAspect="1"/>
          </p:cNvPicPr>
          <p:nvPr/>
        </p:nvPicPr>
        <p:blipFill>
          <a:blip r:embed="rId5"/>
          <a:stretch>
            <a:fillRect/>
          </a:stretch>
        </p:blipFill>
        <p:spPr>
          <a:xfrm>
            <a:off x="-2634026" y="-4412632"/>
            <a:ext cx="30106978" cy="16935174"/>
          </a:xfrm>
          <a:prstGeom prst="rect">
            <a:avLst/>
          </a:prstGeom>
          <a:ln w="12700">
            <a:miter lim="400000"/>
          </a:ln>
        </p:spPr>
      </p:pic>
      <p:sp>
        <p:nvSpPr>
          <p:cNvPr id="227" name="矩形"/>
          <p:cNvSpPr/>
          <p:nvPr/>
        </p:nvSpPr>
        <p:spPr>
          <a:xfrm>
            <a:off x="3210680" y="1170599"/>
            <a:ext cx="11665628" cy="759986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aphicFrame>
        <p:nvGraphicFramePr>
          <p:cNvPr id="228" name="表格"/>
          <p:cNvGraphicFramePr/>
          <p:nvPr>
            <p:extLst>
              <p:ext uri="{D42A27DB-BD31-4B8C-83A1-F6EECF244321}">
                <p14:modId xmlns:p14="http://schemas.microsoft.com/office/powerpoint/2010/main" val="897639081"/>
              </p:ext>
            </p:extLst>
          </p:nvPr>
        </p:nvGraphicFramePr>
        <p:xfrm>
          <a:off x="4350798" y="1558102"/>
          <a:ext cx="10206531" cy="6393052"/>
        </p:xfrm>
        <a:graphic>
          <a:graphicData uri="http://schemas.openxmlformats.org/drawingml/2006/table">
            <a:tbl>
              <a:tblPr>
                <a:tableStyleId>{4C3C2611-4C71-4FC5-86AE-919BDF0F9419}</a:tableStyleId>
              </a:tblPr>
              <a:tblGrid>
                <a:gridCol w="1275190">
                  <a:extLst>
                    <a:ext uri="{9D8B030D-6E8A-4147-A177-3AD203B41FA5}">
                      <a16:colId xmlns:a16="http://schemas.microsoft.com/office/drawing/2014/main" val="20000"/>
                    </a:ext>
                  </a:extLst>
                </a:gridCol>
                <a:gridCol w="1275518">
                  <a:extLst>
                    <a:ext uri="{9D8B030D-6E8A-4147-A177-3AD203B41FA5}">
                      <a16:colId xmlns:a16="http://schemas.microsoft.com/office/drawing/2014/main" val="20001"/>
                    </a:ext>
                  </a:extLst>
                </a:gridCol>
                <a:gridCol w="1275151">
                  <a:extLst>
                    <a:ext uri="{9D8B030D-6E8A-4147-A177-3AD203B41FA5}">
                      <a16:colId xmlns:a16="http://schemas.microsoft.com/office/drawing/2014/main" val="20002"/>
                    </a:ext>
                  </a:extLst>
                </a:gridCol>
                <a:gridCol w="1282460">
                  <a:extLst>
                    <a:ext uri="{9D8B030D-6E8A-4147-A177-3AD203B41FA5}">
                      <a16:colId xmlns:a16="http://schemas.microsoft.com/office/drawing/2014/main" val="20003"/>
                    </a:ext>
                  </a:extLst>
                </a:gridCol>
                <a:gridCol w="1273685">
                  <a:extLst>
                    <a:ext uri="{9D8B030D-6E8A-4147-A177-3AD203B41FA5}">
                      <a16:colId xmlns:a16="http://schemas.microsoft.com/office/drawing/2014/main" val="20004"/>
                    </a:ext>
                  </a:extLst>
                </a:gridCol>
                <a:gridCol w="1275421">
                  <a:extLst>
                    <a:ext uri="{9D8B030D-6E8A-4147-A177-3AD203B41FA5}">
                      <a16:colId xmlns:a16="http://schemas.microsoft.com/office/drawing/2014/main" val="20005"/>
                    </a:ext>
                  </a:extLst>
                </a:gridCol>
                <a:gridCol w="1272953">
                  <a:extLst>
                    <a:ext uri="{9D8B030D-6E8A-4147-A177-3AD203B41FA5}">
                      <a16:colId xmlns:a16="http://schemas.microsoft.com/office/drawing/2014/main" val="20006"/>
                    </a:ext>
                  </a:extLst>
                </a:gridCol>
                <a:gridCol w="1276153">
                  <a:extLst>
                    <a:ext uri="{9D8B030D-6E8A-4147-A177-3AD203B41FA5}">
                      <a16:colId xmlns:a16="http://schemas.microsoft.com/office/drawing/2014/main" val="20007"/>
                    </a:ext>
                  </a:extLst>
                </a:gridCol>
              </a:tblGrid>
              <a:tr h="1280512">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0"/>
                  </a:ext>
                </a:extLst>
              </a:tr>
              <a:tr h="1282614">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1"/>
                  </a:ext>
                </a:extLst>
              </a:tr>
              <a:tr h="1270639">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2"/>
                  </a:ext>
                </a:extLst>
              </a:tr>
              <a:tr h="1276764">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3"/>
                  </a:ext>
                </a:extLst>
              </a:tr>
              <a:tr h="1282523">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4"/>
                  </a:ext>
                </a:extLst>
              </a:tr>
            </a:tbl>
          </a:graphicData>
        </a:graphic>
      </p:graphicFrame>
      <p:sp>
        <p:nvSpPr>
          <p:cNvPr id="229" name="1"/>
          <p:cNvSpPr txBox="1"/>
          <p:nvPr/>
        </p:nvSpPr>
        <p:spPr>
          <a:xfrm>
            <a:off x="4797976" y="7992082"/>
            <a:ext cx="32613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1</a:t>
            </a:r>
          </a:p>
        </p:txBody>
      </p:sp>
      <p:sp>
        <p:nvSpPr>
          <p:cNvPr id="230" name="2"/>
          <p:cNvSpPr txBox="1"/>
          <p:nvPr/>
        </p:nvSpPr>
        <p:spPr>
          <a:xfrm>
            <a:off x="6082333" y="7992082"/>
            <a:ext cx="32613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2</a:t>
            </a:r>
          </a:p>
        </p:txBody>
      </p:sp>
      <p:sp>
        <p:nvSpPr>
          <p:cNvPr id="231" name="3"/>
          <p:cNvSpPr txBox="1"/>
          <p:nvPr/>
        </p:nvSpPr>
        <p:spPr>
          <a:xfrm>
            <a:off x="7366690" y="7992082"/>
            <a:ext cx="32613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3</a:t>
            </a:r>
          </a:p>
        </p:txBody>
      </p:sp>
      <p:sp>
        <p:nvSpPr>
          <p:cNvPr id="232" name="4"/>
          <p:cNvSpPr txBox="1"/>
          <p:nvPr/>
        </p:nvSpPr>
        <p:spPr>
          <a:xfrm>
            <a:off x="8651049" y="7992082"/>
            <a:ext cx="32613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4</a:t>
            </a:r>
          </a:p>
        </p:txBody>
      </p:sp>
      <p:sp>
        <p:nvSpPr>
          <p:cNvPr id="233" name="5"/>
          <p:cNvSpPr txBox="1"/>
          <p:nvPr/>
        </p:nvSpPr>
        <p:spPr>
          <a:xfrm>
            <a:off x="9935406" y="7992082"/>
            <a:ext cx="32613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5</a:t>
            </a:r>
          </a:p>
        </p:txBody>
      </p:sp>
      <p:sp>
        <p:nvSpPr>
          <p:cNvPr id="234" name="6"/>
          <p:cNvSpPr txBox="1"/>
          <p:nvPr/>
        </p:nvSpPr>
        <p:spPr>
          <a:xfrm>
            <a:off x="11219763" y="7992082"/>
            <a:ext cx="32613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6</a:t>
            </a:r>
          </a:p>
        </p:txBody>
      </p:sp>
      <p:sp>
        <p:nvSpPr>
          <p:cNvPr id="235" name="7"/>
          <p:cNvSpPr txBox="1"/>
          <p:nvPr/>
        </p:nvSpPr>
        <p:spPr>
          <a:xfrm>
            <a:off x="12478721" y="7992082"/>
            <a:ext cx="32613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7</a:t>
            </a:r>
          </a:p>
        </p:txBody>
      </p:sp>
      <p:sp>
        <p:nvSpPr>
          <p:cNvPr id="236" name="8"/>
          <p:cNvSpPr txBox="1"/>
          <p:nvPr/>
        </p:nvSpPr>
        <p:spPr>
          <a:xfrm>
            <a:off x="13737678" y="7992082"/>
            <a:ext cx="32613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8</a:t>
            </a:r>
          </a:p>
        </p:txBody>
      </p:sp>
      <p:sp>
        <p:nvSpPr>
          <p:cNvPr id="237" name="A"/>
          <p:cNvSpPr txBox="1"/>
          <p:nvPr/>
        </p:nvSpPr>
        <p:spPr>
          <a:xfrm>
            <a:off x="3777146" y="6995827"/>
            <a:ext cx="375286"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a:t>
            </a:r>
          </a:p>
        </p:txBody>
      </p:sp>
      <p:sp>
        <p:nvSpPr>
          <p:cNvPr id="238" name="B"/>
          <p:cNvSpPr txBox="1"/>
          <p:nvPr/>
        </p:nvSpPr>
        <p:spPr>
          <a:xfrm>
            <a:off x="3773526" y="5735116"/>
            <a:ext cx="382525"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a:t>
            </a:r>
          </a:p>
        </p:txBody>
      </p:sp>
      <p:sp>
        <p:nvSpPr>
          <p:cNvPr id="239" name="C"/>
          <p:cNvSpPr txBox="1"/>
          <p:nvPr/>
        </p:nvSpPr>
        <p:spPr>
          <a:xfrm>
            <a:off x="3766478" y="4474405"/>
            <a:ext cx="396622"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a:t>
            </a:r>
          </a:p>
        </p:txBody>
      </p:sp>
      <p:sp>
        <p:nvSpPr>
          <p:cNvPr id="240" name="D"/>
          <p:cNvSpPr txBox="1"/>
          <p:nvPr/>
        </p:nvSpPr>
        <p:spPr>
          <a:xfrm>
            <a:off x="3766478" y="3213694"/>
            <a:ext cx="396622"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D</a:t>
            </a:r>
          </a:p>
        </p:txBody>
      </p:sp>
      <p:sp>
        <p:nvSpPr>
          <p:cNvPr id="241" name="E"/>
          <p:cNvSpPr txBox="1"/>
          <p:nvPr/>
        </p:nvSpPr>
        <p:spPr>
          <a:xfrm>
            <a:off x="3784195" y="1952983"/>
            <a:ext cx="361189"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E</a:t>
            </a:r>
          </a:p>
        </p:txBody>
      </p:sp>
      <p:pic>
        <p:nvPicPr>
          <p:cNvPr id="242" name="0147625a2dfdeda80120ba38858c65.jpg@1280w_1l_2o_100sh.jpg" descr="0147625a2dfdeda80120ba38858c65.jpg@1280w_1l_2o_100sh.jpg"/>
          <p:cNvPicPr>
            <a:picLocks noChangeAspect="1"/>
          </p:cNvPicPr>
          <p:nvPr/>
        </p:nvPicPr>
        <p:blipFill>
          <a:blip r:embed="rId6"/>
          <a:stretch>
            <a:fillRect/>
          </a:stretch>
        </p:blipFill>
        <p:spPr>
          <a:xfrm>
            <a:off x="4364620" y="4413053"/>
            <a:ext cx="1218249" cy="812801"/>
          </a:xfrm>
          <a:prstGeom prst="rect">
            <a:avLst/>
          </a:prstGeom>
          <a:ln w="12700">
            <a:miter lim="400000"/>
          </a:ln>
        </p:spPr>
      </p:pic>
      <p:sp>
        <p:nvSpPr>
          <p:cNvPr id="243" name="线条"/>
          <p:cNvSpPr/>
          <p:nvPr/>
        </p:nvSpPr>
        <p:spPr>
          <a:xfrm>
            <a:off x="5599411" y="4970529"/>
            <a:ext cx="2575636" cy="1"/>
          </a:xfrm>
          <a:prstGeom prst="line">
            <a:avLst/>
          </a:prstGeom>
          <a:ln w="635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4" name="线条"/>
          <p:cNvSpPr/>
          <p:nvPr/>
        </p:nvSpPr>
        <p:spPr>
          <a:xfrm>
            <a:off x="9458958" y="4970529"/>
            <a:ext cx="3847747" cy="1"/>
          </a:xfrm>
          <a:prstGeom prst="line">
            <a:avLst/>
          </a:prstGeom>
          <a:ln w="635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5" name="Start"/>
          <p:cNvSpPr txBox="1"/>
          <p:nvPr/>
        </p:nvSpPr>
        <p:spPr>
          <a:xfrm>
            <a:off x="4537728" y="3473756"/>
            <a:ext cx="872035"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ko-KR" altLang="en-US" dirty="0"/>
              <a:t>출발</a:t>
            </a:r>
            <a:endParaRPr dirty="0"/>
          </a:p>
        </p:txBody>
      </p:sp>
      <p:sp>
        <p:nvSpPr>
          <p:cNvPr id="246" name="Look around"/>
          <p:cNvSpPr txBox="1"/>
          <p:nvPr/>
        </p:nvSpPr>
        <p:spPr>
          <a:xfrm>
            <a:off x="7554961" y="3473756"/>
            <a:ext cx="251831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ko-KR" altLang="en-US" dirty="0"/>
              <a:t>주위 둘러보기</a:t>
            </a:r>
            <a:endParaRPr dirty="0"/>
          </a:p>
        </p:txBody>
      </p:sp>
      <p:sp>
        <p:nvSpPr>
          <p:cNvPr id="247" name="Turn 180°"/>
          <p:cNvSpPr txBox="1"/>
          <p:nvPr/>
        </p:nvSpPr>
        <p:spPr>
          <a:xfrm>
            <a:off x="12766636" y="3473756"/>
            <a:ext cx="1772921"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180°</a:t>
            </a:r>
            <a:r>
              <a:rPr lang="en-US" dirty="0"/>
              <a:t> </a:t>
            </a:r>
            <a:r>
              <a:rPr lang="ko-KR" altLang="en-US" dirty="0"/>
              <a:t>돌기</a:t>
            </a:r>
            <a:endParaRPr dirty="0"/>
          </a:p>
        </p:txBody>
      </p:sp>
      <p:sp>
        <p:nvSpPr>
          <p:cNvPr id="248" name="The patrol begins from C1. After counting from 0 to 20, GEIO should move forward to C4, stops and look around, and continue towards C8. When it reaches C8, it should turn around and return to C1, and then repeats this route at least two times."/>
          <p:cNvSpPr txBox="1"/>
          <p:nvPr/>
        </p:nvSpPr>
        <p:spPr>
          <a:xfrm>
            <a:off x="1562645" y="10214393"/>
            <a:ext cx="21713636" cy="2757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lnSpc>
                <a:spcPct val="150000"/>
              </a:lnSpc>
              <a:defRPr sz="4000">
                <a:solidFill>
                  <a:srgbClr val="41CAD0"/>
                </a:solidFill>
              </a:defRPr>
            </a:lvl1pPr>
          </a:lstStyle>
          <a:p>
            <a:r>
              <a:rPr lang="ko-KR" altLang="ko-KR" dirty="0"/>
              <a:t>순찰은</a:t>
            </a:r>
            <a:r>
              <a:rPr lang="en-US" altLang="ko-KR" dirty="0"/>
              <a:t> C1</a:t>
            </a:r>
            <a:r>
              <a:rPr lang="ko-KR" altLang="ko-KR" dirty="0"/>
              <a:t>부터 시작할거야</a:t>
            </a:r>
            <a:r>
              <a:rPr lang="en-US" altLang="ko-KR" dirty="0"/>
              <a:t>. 0</a:t>
            </a:r>
            <a:r>
              <a:rPr lang="ko-KR" altLang="ko-KR" dirty="0"/>
              <a:t>에서</a:t>
            </a:r>
            <a:r>
              <a:rPr lang="en-US" altLang="ko-KR" dirty="0"/>
              <a:t> 20</a:t>
            </a:r>
            <a:r>
              <a:rPr lang="ko-KR" altLang="ko-KR" dirty="0"/>
              <a:t>까지 센 후에</a:t>
            </a:r>
            <a:r>
              <a:rPr lang="en-US" altLang="ko-KR" dirty="0"/>
              <a:t>, GEIO</a:t>
            </a:r>
            <a:r>
              <a:rPr lang="ko-KR" altLang="ko-KR" dirty="0"/>
              <a:t>는</a:t>
            </a:r>
            <a:r>
              <a:rPr lang="en-US" altLang="ko-KR" dirty="0"/>
              <a:t> C4 </a:t>
            </a:r>
            <a:r>
              <a:rPr lang="ko-KR" altLang="ko-KR" dirty="0"/>
              <a:t>앞으로 나아가서 </a:t>
            </a:r>
            <a:r>
              <a:rPr lang="ko-KR" altLang="ko-KR"/>
              <a:t>정지하고 주</a:t>
            </a:r>
            <a:r>
              <a:rPr lang="ko-KR" altLang="en-US"/>
              <a:t>위를</a:t>
            </a:r>
            <a:r>
              <a:rPr lang="ko-KR" altLang="ko-KR"/>
              <a:t> </a:t>
            </a:r>
            <a:r>
              <a:rPr lang="ko-KR" altLang="ko-KR" dirty="0"/>
              <a:t>둘러본 후</a:t>
            </a:r>
            <a:r>
              <a:rPr lang="en-US" altLang="ko-KR" dirty="0"/>
              <a:t> C8</a:t>
            </a:r>
            <a:r>
              <a:rPr lang="ko-KR" altLang="ko-KR" dirty="0"/>
              <a:t>을 향해 계속 나가야해</a:t>
            </a:r>
            <a:r>
              <a:rPr lang="en-US" altLang="ko-KR" dirty="0"/>
              <a:t>. C8</a:t>
            </a:r>
            <a:r>
              <a:rPr lang="ko-KR" altLang="ko-KR" dirty="0"/>
              <a:t>에 이르면 방향을 돌려</a:t>
            </a:r>
            <a:r>
              <a:rPr lang="en-US" altLang="ko-KR" dirty="0"/>
              <a:t> C1</a:t>
            </a:r>
            <a:r>
              <a:rPr lang="ko-KR" altLang="en-US" dirty="0"/>
              <a:t>으</a:t>
            </a:r>
            <a:r>
              <a:rPr lang="ko-KR" altLang="ko-KR" dirty="0"/>
              <a:t>로 돌아간 다음 이 경로를 최소 두 번 반복해야 해</a:t>
            </a:r>
            <a:r>
              <a:rPr lang="en-US" altLang="ko-KR" dirty="0"/>
              <a:t>. </a:t>
            </a:r>
            <a:endParaRPr lang="ko-KR" altLang="ko-K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2" nodeType="clickEffect">
                                  <p:stCondLst>
                                    <p:cond delay="0"/>
                                  </p:stCondLst>
                                  <p:iterate>
                                    <p:tmAbs val="0"/>
                                  </p:iterate>
                                  <p:childTnLst>
                                    <p:set>
                                      <p:cBhvr>
                                        <p:cTn id="10" fill="hold"/>
                                        <p:tgtEl>
                                          <p:spTgt spid="242"/>
                                        </p:tgtEl>
                                        <p:attrNameLst>
                                          <p:attrName>style.visibility</p:attrName>
                                        </p:attrNameLst>
                                      </p:cBhvr>
                                      <p:to>
                                        <p:strVal val="visible"/>
                                      </p:to>
                                    </p:set>
                                    <p:anim calcmode="lin" valueType="num">
                                      <p:cBhvr>
                                        <p:cTn id="11" dur="1000" fill="hold"/>
                                        <p:tgtEl>
                                          <p:spTgt spid="242"/>
                                        </p:tgtEl>
                                        <p:attrNameLst>
                                          <p:attrName>ppt_w</p:attrName>
                                        </p:attrNameLst>
                                      </p:cBhvr>
                                      <p:tavLst>
                                        <p:tav tm="0">
                                          <p:val>
                                            <p:strVal val="4*#ppt_w"/>
                                          </p:val>
                                        </p:tav>
                                        <p:tav tm="100000">
                                          <p:val>
                                            <p:strVal val="#ppt_w"/>
                                          </p:val>
                                        </p:tav>
                                      </p:tavLst>
                                    </p:anim>
                                    <p:anim calcmode="lin" valueType="num">
                                      <p:cBhvr>
                                        <p:cTn id="12" dur="1000" fill="hold"/>
                                        <p:tgtEl>
                                          <p:spTgt spid="242"/>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type="lt">
                                    <p:tmAbs val="100"/>
                                  </p:iterate>
                                  <p:childTnLst>
                                    <p:set>
                                      <p:cBhvr>
                                        <p:cTn id="16" fill="hold"/>
                                        <p:tgtEl>
                                          <p:spTgt spid="2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4" nodeType="clickEffect">
                                  <p:stCondLst>
                                    <p:cond delay="0"/>
                                  </p:stCondLst>
                                  <p:iterate>
                                    <p:tmAbs val="0"/>
                                  </p:iterate>
                                  <p:childTnLst>
                                    <p:set>
                                      <p:cBhvr>
                                        <p:cTn id="20" fill="hold"/>
                                        <p:tgtEl>
                                          <p:spTgt spid="243"/>
                                        </p:tgtEl>
                                        <p:attrNameLst>
                                          <p:attrName>style.visibility</p:attrName>
                                        </p:attrNameLst>
                                      </p:cBhvr>
                                      <p:to>
                                        <p:strVal val="visible"/>
                                      </p:to>
                                    </p:set>
                                    <p:animEffect transition="in" filter="wipe(left)">
                                      <p:cBhvr>
                                        <p:cTn id="21" dur="1000"/>
                                        <p:tgtEl>
                                          <p:spTgt spid="243"/>
                                        </p:tgtEl>
                                      </p:cBhvr>
                                    </p:animEffect>
                                  </p:childTnLst>
                                </p:cTn>
                              </p:par>
                            </p:childTnLst>
                          </p:cTn>
                        </p:par>
                        <p:par>
                          <p:cTn id="22" fill="hold">
                            <p:stCondLst>
                              <p:cond delay="0"/>
                            </p:stCondLst>
                            <p:childTnLst>
                              <p:par>
                                <p:cTn id="23" presetID="-1" presetClass="path" presetSubtype="0" accel="50000" decel="50000" fill="hold" nodeType="afterEffect">
                                  <p:stCondLst>
                                    <p:cond delay="0"/>
                                  </p:stCondLst>
                                  <p:childTnLst>
                                    <p:animMotion origin="layout" path="M 0.000000 0.000000 L 0.156932 -0.000167" pathEditMode="relative">
                                      <p:cBhvr>
                                        <p:cTn id="24" dur="1000" fill="hold"/>
                                        <p:tgtEl>
                                          <p:spTgt spid="24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6" nodeType="clickEffect">
                                  <p:stCondLst>
                                    <p:cond delay="0"/>
                                  </p:stCondLst>
                                  <p:iterate type="lt">
                                    <p:tmAbs val="100"/>
                                  </p:iterate>
                                  <p:childTnLst>
                                    <p:set>
                                      <p:cBhvr>
                                        <p:cTn id="28" fill="hold"/>
                                        <p:tgtEl>
                                          <p:spTgt spid="2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7" nodeType="clickEffect">
                                  <p:stCondLst>
                                    <p:cond delay="0"/>
                                  </p:stCondLst>
                                  <p:iterate>
                                    <p:tmAbs val="0"/>
                                  </p:iterate>
                                  <p:childTnLst>
                                    <p:set>
                                      <p:cBhvr>
                                        <p:cTn id="32" fill="hold"/>
                                        <p:tgtEl>
                                          <p:spTgt spid="244"/>
                                        </p:tgtEl>
                                        <p:attrNameLst>
                                          <p:attrName>style.visibility</p:attrName>
                                        </p:attrNameLst>
                                      </p:cBhvr>
                                      <p:to>
                                        <p:strVal val="visible"/>
                                      </p:to>
                                    </p:set>
                                    <p:animEffect transition="in" filter="wipe(left)">
                                      <p:cBhvr>
                                        <p:cTn id="33" dur="1000"/>
                                        <p:tgtEl>
                                          <p:spTgt spid="244"/>
                                        </p:tgtEl>
                                      </p:cBhvr>
                                    </p:animEffect>
                                  </p:childTnLst>
                                </p:cTn>
                              </p:par>
                            </p:childTnLst>
                          </p:cTn>
                        </p:par>
                        <p:par>
                          <p:cTn id="34" fill="hold">
                            <p:stCondLst>
                              <p:cond delay="0"/>
                            </p:stCondLst>
                            <p:childTnLst>
                              <p:par>
                                <p:cTn id="35" presetID="-1" presetClass="path" presetSubtype="0" accel="50000" decel="50000" fill="hold" nodeType="afterEffect">
                                  <p:stCondLst>
                                    <p:cond delay="0"/>
                                  </p:stCondLst>
                                  <p:childTnLst>
                                    <p:animMotion origin="layout" path="M 0.156932 -0.000167 L 0.366602 -0.000317" pathEditMode="relative">
                                      <p:cBhvr>
                                        <p:cTn id="36" dur="1000" fill="hold"/>
                                        <p:tgtEl>
                                          <p:spTgt spid="242"/>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9" nodeType="clickEffect">
                                  <p:stCondLst>
                                    <p:cond delay="0"/>
                                  </p:stCondLst>
                                  <p:iterate type="lt">
                                    <p:tmAbs val="100"/>
                                  </p:iterate>
                                  <p:childTnLst>
                                    <p:set>
                                      <p:cBhvr>
                                        <p:cTn id="40" fill="hold"/>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2" animBg="1" advAuto="0"/>
      <p:bldP spid="243" grpId="4" animBg="1" advAuto="0"/>
      <p:bldP spid="244" grpId="7" animBg="1" advAuto="0"/>
      <p:bldP spid="245" grpId="3" animBg="1" advAuto="0"/>
      <p:bldP spid="246" grpId="6" animBg="1" advAuto="0"/>
      <p:bldP spid="247" grpId="9" animBg="1" advAuto="0"/>
      <p:bldP spid="248"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51"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52" name="V朘R$~3LVOWC{SUC4.png" descr="V朘R$~3LVOWC{SUC4.png"/>
          <p:cNvPicPr>
            <a:picLocks noChangeAspect="1"/>
          </p:cNvPicPr>
          <p:nvPr/>
        </p:nvPicPr>
        <p:blipFill>
          <a:blip r:embed="rId4"/>
          <a:stretch>
            <a:fillRect/>
          </a:stretch>
        </p:blipFill>
        <p:spPr>
          <a:xfrm>
            <a:off x="-29497" y="9377048"/>
            <a:ext cx="24384001" cy="4432301"/>
          </a:xfrm>
          <a:prstGeom prst="rect">
            <a:avLst/>
          </a:prstGeom>
          <a:ln w="12700">
            <a:miter lim="400000"/>
          </a:ln>
        </p:spPr>
      </p:pic>
      <p:sp>
        <p:nvSpPr>
          <p:cNvPr id="253" name="Bravo! You have done your first GJS job. Excellent soldiers!"/>
          <p:cNvSpPr txBox="1"/>
          <p:nvPr/>
        </p:nvSpPr>
        <p:spPr>
          <a:xfrm>
            <a:off x="5499468" y="11234126"/>
            <a:ext cx="13385074"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브라보</a:t>
            </a:r>
            <a:r>
              <a:rPr lang="en-US" altLang="ko-KR" dirty="0"/>
              <a:t>! </a:t>
            </a:r>
            <a:r>
              <a:rPr lang="ko-KR" altLang="en-US" dirty="0"/>
              <a:t>너는 </a:t>
            </a:r>
            <a:r>
              <a:rPr lang="en-US" altLang="ko-KR" dirty="0"/>
              <a:t>GJS</a:t>
            </a:r>
            <a:r>
              <a:rPr lang="ko-KR" altLang="en-US" dirty="0"/>
              <a:t>의 첫번쨰 임무를 </a:t>
            </a:r>
            <a:r>
              <a:rPr lang="ko-KR" altLang="en-US" dirty="0" err="1"/>
              <a:t>수행했어</a:t>
            </a:r>
            <a:r>
              <a:rPr lang="en-US" altLang="ko-KR" dirty="0"/>
              <a:t>! </a:t>
            </a:r>
            <a:r>
              <a:rPr lang="ko-KR" altLang="en-US" dirty="0"/>
              <a:t>훌륭해 병사</a:t>
            </a:r>
            <a:endParaRPr lang="en-US" dirty="0"/>
          </a:p>
        </p:txBody>
      </p:sp>
      <p:sp>
        <p:nvSpPr>
          <p:cNvPr id="254" name="Now it is the time for the review. Answer the above questions."/>
          <p:cNvSpPr txBox="1"/>
          <p:nvPr/>
        </p:nvSpPr>
        <p:spPr>
          <a:xfrm>
            <a:off x="3966730" y="12203934"/>
            <a:ext cx="1591942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이번시간에 배운 것을 다시한번 복습해볼까</a:t>
            </a:r>
            <a:r>
              <a:rPr lang="en-US" altLang="ko-KR" dirty="0"/>
              <a:t>? </a:t>
            </a:r>
            <a:r>
              <a:rPr lang="ko-KR" altLang="en-US" dirty="0"/>
              <a:t>위의 질문에 답해보자</a:t>
            </a:r>
            <a:r>
              <a:rPr lang="en-US" altLang="ko-KR" dirty="0"/>
              <a:t>.</a:t>
            </a:r>
            <a:endParaRPr lang="ko-KR" altLang="en-US" dirty="0"/>
          </a:p>
        </p:txBody>
      </p:sp>
      <p:sp>
        <p:nvSpPr>
          <p:cNvPr id="255" name="I am looking forward to your greater performance. See you next time!"/>
          <p:cNvSpPr txBox="1"/>
          <p:nvPr/>
        </p:nvSpPr>
        <p:spPr>
          <a:xfrm>
            <a:off x="4264888" y="10045531"/>
            <a:ext cx="15323105" cy="910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더 멋진 임무를 해낼 수 있길 기대할 게</a:t>
            </a:r>
            <a:r>
              <a:rPr lang="en-US" altLang="ko-KR" dirty="0"/>
              <a:t>.</a:t>
            </a:r>
            <a:r>
              <a:rPr lang="ko-KR" altLang="en-US" dirty="0"/>
              <a:t> </a:t>
            </a:r>
            <a:r>
              <a:rPr dirty="0"/>
              <a:t> </a:t>
            </a:r>
            <a:r>
              <a:rPr lang="ko-KR" altLang="en-US" dirty="0"/>
              <a:t>다음시간에 다시 만나 안녕</a:t>
            </a:r>
            <a:r>
              <a:rPr lang="en-US" altLang="ko-KR" dirty="0"/>
              <a:t>!</a:t>
            </a:r>
            <a:endParaRPr lang="ko-KR" altLang="en-US" dirty="0"/>
          </a:p>
        </p:txBody>
      </p:sp>
      <p:sp>
        <p:nvSpPr>
          <p:cNvPr id="256" name="What is variables?"/>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endParaRPr lang="en-US" altLang="ko-KR" dirty="0"/>
          </a:p>
          <a:p>
            <a:r>
              <a:rPr lang="ko-KR" altLang="ko-KR" dirty="0"/>
              <a:t>변수란 무엇인가</a:t>
            </a:r>
            <a:r>
              <a:rPr lang="en-US" altLang="ko-KR" dirty="0"/>
              <a:t>? </a:t>
            </a:r>
            <a:endParaRPr lang="ko-KR" altLang="ko-KR" dirty="0"/>
          </a:p>
          <a:p>
            <a:r>
              <a:rPr lang="en-US" dirty="0"/>
              <a:t> </a:t>
            </a:r>
            <a:endParaRPr dirty="0"/>
          </a:p>
        </p:txBody>
      </p:sp>
      <p:sp>
        <p:nvSpPr>
          <p:cNvPr id="257" name="What should we do before using a variable?"/>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ko-KR" dirty="0"/>
              <a:t>변수를 사용하기 전에 무엇을 해야 </a:t>
            </a:r>
            <a:r>
              <a:rPr lang="ko-KR" altLang="en-US" dirty="0"/>
              <a:t>할까</a:t>
            </a:r>
            <a:r>
              <a:rPr lang="en-US" altLang="ko-KR" dirty="0"/>
              <a:t>?</a:t>
            </a:r>
            <a:endParaRPr lang="ko-KR" altLang="ko-KR" dirty="0"/>
          </a:p>
        </p:txBody>
      </p:sp>
      <p:sp>
        <p:nvSpPr>
          <p:cNvPr id="258" name="How many ways of calculating variables are there?"/>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변수를 계산하는 방법은 몇 가지가 있을까</a:t>
            </a:r>
            <a:r>
              <a:rPr lang="en-US" altLang="ko-KR" dirty="0"/>
              <a:t>?</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53"/>
                                        </p:tgtEl>
                                      </p:cBhvr>
                                    </p:animEffect>
                                    <p:set>
                                      <p:cBhvr>
                                        <p:cTn id="11" fill="hold">
                                          <p:stCondLst>
                                            <p:cond delay="499"/>
                                          </p:stCondLst>
                                        </p:cTn>
                                        <p:tgtEl>
                                          <p:spTgt spid="253"/>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type="lt">
                                    <p:tmAbs val="100"/>
                                  </p:iterate>
                                  <p:childTnLst>
                                    <p:set>
                                      <p:cBhvr>
                                        <p:cTn id="26" fill="hold"/>
                                        <p:tgtEl>
                                          <p:spTgt spid="2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500" fill="hold"/>
                                        <p:tgtEl>
                                          <p:spTgt spid="254"/>
                                        </p:tgtEl>
                                      </p:cBhvr>
                                    </p:animEffect>
                                    <p:set>
                                      <p:cBhvr>
                                        <p:cTn id="31" fill="hold">
                                          <p:stCondLst>
                                            <p:cond delay="499"/>
                                          </p:stCondLst>
                                        </p:cTn>
                                        <p:tgtEl>
                                          <p:spTgt spid="254"/>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8" nodeType="afterEffect">
                                  <p:stCondLst>
                                    <p:cond delay="0"/>
                                  </p:stCondLst>
                                  <p:iterate type="lt">
                                    <p:tmAbs val="100"/>
                                  </p:iterate>
                                  <p:childTnLst>
                                    <p:set>
                                      <p:cBhvr>
                                        <p:cTn id="34" fill="hold"/>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3" grpId="2" animBg="1" advAuto="0"/>
      <p:bldP spid="254" grpId="3" animBg="1" advAuto="0"/>
      <p:bldP spid="254" grpId="7" animBg="1" advAuto="0"/>
      <p:bldP spid="255" grpId="8" animBg="1" advAuto="0"/>
      <p:bldP spid="256" grpId="4" animBg="1" advAuto="0"/>
      <p:bldP spid="257" grpId="5" animBg="1" advAuto="0"/>
      <p:bldP spid="258"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25"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26"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27" name="Welcome back fellow pilots! I am Sam. Do you still remember what we have learnt last time?"/>
          <p:cNvSpPr txBox="1"/>
          <p:nvPr/>
        </p:nvSpPr>
        <p:spPr>
          <a:xfrm>
            <a:off x="2335937" y="11234126"/>
            <a:ext cx="1971212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친구</a:t>
            </a:r>
            <a:r>
              <a:rPr lang="ko-KR" altLang="ko-KR" dirty="0"/>
              <a:t>들 다시 돌아온 걸 환영해</a:t>
            </a:r>
            <a:r>
              <a:rPr lang="en-US" altLang="ko-KR" dirty="0"/>
              <a:t>! </a:t>
            </a:r>
            <a:r>
              <a:rPr lang="ko-KR" altLang="ko-KR" dirty="0"/>
              <a:t>나는 샘이야</a:t>
            </a:r>
            <a:r>
              <a:rPr lang="en-US" altLang="ko-KR" dirty="0"/>
              <a:t>. </a:t>
            </a:r>
            <a:r>
              <a:rPr lang="ko-KR" altLang="ko-KR" dirty="0"/>
              <a:t>지난 시간에 배운 것들 아직 기억하고 있지</a:t>
            </a:r>
            <a:endParaRPr lang="en-US" altLang="ko-KR" dirty="0"/>
          </a:p>
        </p:txBody>
      </p:sp>
      <p:sp>
        <p:nvSpPr>
          <p:cNvPr id="128" name="From this day on, you are official GJS soldiers. And you are going to have your first task.…"/>
          <p:cNvSpPr txBox="1"/>
          <p:nvPr/>
        </p:nvSpPr>
        <p:spPr>
          <a:xfrm>
            <a:off x="3127889" y="9744541"/>
            <a:ext cx="17631430" cy="2757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endParaRPr lang="en-US" dirty="0"/>
          </a:p>
          <a:p>
            <a:pPr>
              <a:lnSpc>
                <a:spcPct val="150000"/>
              </a:lnSpc>
              <a:defRPr sz="4000">
                <a:solidFill>
                  <a:srgbClr val="41CAD0"/>
                </a:solidFill>
              </a:defRPr>
            </a:pPr>
            <a:r>
              <a:rPr lang="ko-KR" altLang="en-US" dirty="0"/>
              <a:t>오늘부터 너는 </a:t>
            </a:r>
            <a:r>
              <a:rPr lang="en-US" altLang="ko-KR" dirty="0"/>
              <a:t>GJS</a:t>
            </a:r>
            <a:r>
              <a:rPr lang="ko-KR" altLang="en-US" dirty="0"/>
              <a:t>의 공식 병사야</a:t>
            </a:r>
            <a:r>
              <a:rPr lang="en-US" altLang="ko-KR" dirty="0"/>
              <a:t>. </a:t>
            </a:r>
            <a:r>
              <a:rPr lang="ko-KR" altLang="en-US" dirty="0"/>
              <a:t>그리고 너의 첫 번째 임무를 맞게 될 거야</a:t>
            </a:r>
            <a:r>
              <a:rPr lang="en-US" altLang="ko-KR" dirty="0"/>
              <a:t>.</a:t>
            </a:r>
          </a:p>
          <a:p>
            <a:pPr>
              <a:lnSpc>
                <a:spcPct val="150000"/>
              </a:lnSpc>
              <a:defRPr sz="4000">
                <a:solidFill>
                  <a:srgbClr val="41CAD0"/>
                </a:solidFill>
              </a:defRPr>
            </a:pPr>
            <a:r>
              <a:rPr lang="ko-KR" altLang="en-US" dirty="0"/>
              <a:t>친구들</a:t>
            </a:r>
            <a:r>
              <a:rPr lang="en-US" altLang="ko-KR" dirty="0"/>
              <a:t>, </a:t>
            </a:r>
            <a:r>
              <a:rPr lang="ko-KR" altLang="en-US" dirty="0"/>
              <a:t>준비됐나</a:t>
            </a:r>
            <a:r>
              <a:rPr lang="en-US" altLang="ko-KR" dirty="0"/>
              <a:t>? </a:t>
            </a:r>
          </a:p>
        </p:txBody>
      </p:sp>
      <p:sp>
        <p:nvSpPr>
          <p:cNvPr id="129" name="How many ways of data display does GEIO have?"/>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US" altLang="ko-KR" dirty="0"/>
              <a:t>GEIO</a:t>
            </a:r>
            <a:r>
              <a:rPr lang="ko-KR" altLang="ko-KR" dirty="0"/>
              <a:t>는 </a:t>
            </a:r>
            <a:r>
              <a:rPr lang="ko-KR" altLang="en-US" dirty="0"/>
              <a:t>몇 개의 </a:t>
            </a:r>
            <a:r>
              <a:rPr lang="ko-KR" altLang="ko-KR" dirty="0"/>
              <a:t>데이터 디스플레이 방법을 가지고 있</a:t>
            </a:r>
            <a:r>
              <a:rPr lang="ko-KR" altLang="en-US" dirty="0"/>
              <a:t>을까</a:t>
            </a:r>
            <a:r>
              <a:rPr lang="en-US" altLang="ko-KR" dirty="0"/>
              <a:t>?</a:t>
            </a:r>
            <a:endParaRPr lang="ko-KR" altLang="ko-KR" dirty="0"/>
          </a:p>
        </p:txBody>
      </p:sp>
      <p:sp>
        <p:nvSpPr>
          <p:cNvPr id="130" name="What is the difference between “Display” and “Button”?"/>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endParaRPr lang="en-US" altLang="ko-KR" b="1" dirty="0"/>
          </a:p>
          <a:p>
            <a:r>
              <a:rPr lang="en-US" altLang="ko-KR" dirty="0"/>
              <a:t>"</a:t>
            </a:r>
            <a:r>
              <a:rPr lang="ko-KR" altLang="ko-KR" dirty="0"/>
              <a:t>디스플레이</a:t>
            </a:r>
            <a:r>
              <a:rPr lang="en-US" altLang="ko-KR" dirty="0"/>
              <a:t>"</a:t>
            </a:r>
            <a:r>
              <a:rPr lang="ko-KR" altLang="ko-KR" dirty="0"/>
              <a:t>와</a:t>
            </a:r>
            <a:r>
              <a:rPr lang="en-US" altLang="ko-KR" dirty="0"/>
              <a:t> "</a:t>
            </a:r>
            <a:r>
              <a:rPr lang="ko-KR" altLang="ko-KR" dirty="0"/>
              <a:t>버튼</a:t>
            </a:r>
            <a:r>
              <a:rPr lang="en-US" altLang="ko-KR" dirty="0"/>
              <a:t>"</a:t>
            </a:r>
            <a:r>
              <a:rPr lang="ko-KR" altLang="ko-KR" dirty="0"/>
              <a:t>의 차이점은 무엇인가</a:t>
            </a:r>
            <a:r>
              <a:rPr lang="en-US" altLang="ko-KR" dirty="0"/>
              <a:t>?</a:t>
            </a:r>
            <a:endParaRPr lang="ko-KR" altLang="ko-KR" dirty="0"/>
          </a:p>
          <a:p>
            <a:endParaRPr dirty="0"/>
          </a:p>
        </p:txBody>
      </p:sp>
      <p:sp>
        <p:nvSpPr>
          <p:cNvPr id="131" name="How to find out the range of GEIO’s HP?"/>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endParaRPr lang="en-US" altLang="ko-KR" b="1" dirty="0"/>
          </a:p>
          <a:p>
            <a:r>
              <a:rPr lang="en-US" altLang="ko-KR" dirty="0"/>
              <a:t>GEIO</a:t>
            </a:r>
            <a:r>
              <a:rPr lang="ko-KR" altLang="ko-KR" dirty="0"/>
              <a:t>의</a:t>
            </a:r>
            <a:r>
              <a:rPr lang="en-US" altLang="ko-KR" dirty="0"/>
              <a:t> HP </a:t>
            </a:r>
            <a:r>
              <a:rPr lang="ko-KR" altLang="ko-KR" dirty="0"/>
              <a:t>범위를 어떻게 알 수 있</a:t>
            </a:r>
            <a:r>
              <a:rPr lang="ko-KR" altLang="en-US" dirty="0"/>
              <a:t>을까</a:t>
            </a:r>
            <a:r>
              <a:rPr lang="en-US" altLang="ko-KR" dirty="0"/>
              <a:t>? </a:t>
            </a:r>
            <a:endParaRPr lang="ko-KR" altLang="ko-KR" dirty="0"/>
          </a:p>
          <a:p>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1000" fill="hold"/>
                                        <p:tgtEl>
                                          <p:spTgt spid="125"/>
                                        </p:tgtEl>
                                        <p:attrNameLst>
                                          <p:attrName>ppt_x</p:attrName>
                                        </p:attrNameLst>
                                      </p:cBhvr>
                                      <p:tavLst>
                                        <p:tav tm="0">
                                          <p:val>
                                            <p:strVal val="1+#ppt_w/2"/>
                                          </p:val>
                                        </p:tav>
                                        <p:tav tm="100000">
                                          <p:val>
                                            <p:strVal val="#ppt_x"/>
                                          </p:val>
                                        </p:tav>
                                      </p:tavLst>
                                    </p:anim>
                                    <p:anim calcmode="lin" valueType="num">
                                      <p:cBhvr>
                                        <p:cTn id="8"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type="lt">
                                    <p:tmAbs val="100"/>
                                  </p:iterate>
                                  <p:childTnLst>
                                    <p:set>
                                      <p:cBhvr>
                                        <p:cTn id="15" fill="hold"/>
                                        <p:tgtEl>
                                          <p:spTgt spid="1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type="lt">
                                    <p:tmAbs val="100"/>
                                  </p:iterate>
                                  <p:childTnLst>
                                    <p:set>
                                      <p:cBhvr>
                                        <p:cTn id="19" fill="hold"/>
                                        <p:tgtEl>
                                          <p:spTgt spid="1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type="lt">
                                    <p:tmAbs val="100"/>
                                  </p:iterate>
                                  <p:childTnLst>
                                    <p:set>
                                      <p:cBhvr>
                                        <p:cTn id="23" fill="hold"/>
                                        <p:tgtEl>
                                          <p:spTgt spid="1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type="lt">
                                    <p:tmAbs val="100"/>
                                  </p:iterate>
                                  <p:childTnLst>
                                    <p:set>
                                      <p:cBhvr>
                                        <p:cTn id="27" fill="hold"/>
                                        <p:tgtEl>
                                          <p:spTgt spid="1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7" nodeType="clickEffect">
                                  <p:stCondLst>
                                    <p:cond delay="0"/>
                                  </p:stCondLst>
                                  <p:iterate>
                                    <p:tmAbs val="0"/>
                                  </p:iterate>
                                  <p:childTnLst>
                                    <p:animEffect transition="out" filter="wipe(left)">
                                      <p:cBhvr>
                                        <p:cTn id="31" dur="500" fill="hold"/>
                                        <p:tgtEl>
                                          <p:spTgt spid="127"/>
                                        </p:tgtEl>
                                      </p:cBhvr>
                                    </p:animEffect>
                                    <p:set>
                                      <p:cBhvr>
                                        <p:cTn id="32" fill="hold">
                                          <p:stCondLst>
                                            <p:cond delay="499"/>
                                          </p:stCondLst>
                                        </p:cTn>
                                        <p:tgtEl>
                                          <p:spTgt spid="127"/>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8" nodeType="afterEffect">
                                  <p:stCondLst>
                                    <p:cond delay="0"/>
                                  </p:stCondLst>
                                  <p:iterate type="lt">
                                    <p:tmAbs val="100"/>
                                  </p:iterate>
                                  <p:childTnLst>
                                    <p:set>
                                      <p:cBhvr>
                                        <p:cTn id="35" fill="hold"/>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2" animBg="1" advAuto="0"/>
      <p:bldP spid="127" grpId="3" animBg="1" advAuto="0"/>
      <p:bldP spid="127" grpId="7" animBg="1" advAuto="0"/>
      <p:bldP spid="128" grpId="8" animBg="1" advAuto="0"/>
      <p:bldP spid="129" grpId="4" animBg="1" advAuto="0"/>
      <p:bldP spid="130" grpId="5" animBg="1" advAuto="0"/>
      <p:bldP spid="131"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4"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35" name="Briefing"/>
          <p:cNvSpPr txBox="1"/>
          <p:nvPr/>
        </p:nvSpPr>
        <p:spPr>
          <a:xfrm>
            <a:off x="10986541" y="6345039"/>
            <a:ext cx="241091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solidFill>
                  <a:srgbClr val="41CAD0"/>
                </a:solidFill>
              </a:defRPr>
            </a:lvl1pPr>
          </a:lstStyle>
          <a:p>
            <a:r>
              <a:rPr lang="ko-KR" altLang="en-US" dirty="0"/>
              <a:t>브리핑</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8"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39"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grpSp>
        <p:nvGrpSpPr>
          <p:cNvPr id="142" name="Topic…"/>
          <p:cNvGrpSpPr/>
          <p:nvPr/>
        </p:nvGrpSpPr>
        <p:grpSpPr>
          <a:xfrm>
            <a:off x="7350623" y="1351877"/>
            <a:ext cx="9682754" cy="7517803"/>
            <a:chOff x="-1" y="155855"/>
            <a:chExt cx="9682752" cy="7517801"/>
          </a:xfrm>
        </p:grpSpPr>
        <p:sp>
          <p:nvSpPr>
            <p:cNvPr id="141" name="Topic…"/>
            <p:cNvSpPr txBox="1"/>
            <p:nvPr/>
          </p:nvSpPr>
          <p:spPr>
            <a:xfrm>
              <a:off x="101600" y="155855"/>
              <a:ext cx="9466851" cy="7335339"/>
            </a:xfrm>
            <a:prstGeom prst="rect">
              <a:avLst/>
            </a:prstGeom>
            <a:solidFill>
              <a:srgbClr val="2B2B32">
                <a:alpha val="79900"/>
              </a:srgb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4000">
                  <a:solidFill>
                    <a:srgbClr val="FFFFFF"/>
                  </a:solidFill>
                </a:defRPr>
              </a:pPr>
              <a:endParaRPr dirty="0"/>
            </a:p>
            <a:p>
              <a:pPr>
                <a:defRPr sz="4000">
                  <a:solidFill>
                    <a:srgbClr val="FFFFFF"/>
                  </a:solidFill>
                </a:defRPr>
              </a:pPr>
              <a:r>
                <a:rPr lang="ko-KR" altLang="en-US" dirty="0"/>
                <a:t>주제</a:t>
              </a:r>
              <a:endParaRPr dirty="0"/>
            </a:p>
            <a:p>
              <a:pPr>
                <a:defRPr>
                  <a:solidFill>
                    <a:srgbClr val="FFFFFF"/>
                  </a:solidFill>
                </a:defRPr>
              </a:pPr>
              <a:r>
                <a:rPr dirty="0"/>
                <a:t>“</a:t>
              </a:r>
              <a:r>
                <a:rPr lang="ko-KR" altLang="en-US" dirty="0"/>
                <a:t>순찰</a:t>
              </a:r>
              <a:r>
                <a:rPr dirty="0"/>
                <a:t>”</a:t>
              </a:r>
            </a:p>
            <a:p>
              <a:pPr>
                <a:defRPr sz="4000">
                  <a:solidFill>
                    <a:srgbClr val="FFFFFF"/>
                  </a:solidFill>
                </a:defRPr>
              </a:pPr>
              <a:endParaRPr dirty="0"/>
            </a:p>
            <a:p>
              <a:pPr>
                <a:defRPr sz="4000">
                  <a:solidFill>
                    <a:srgbClr val="FFFFFF"/>
                  </a:solidFill>
                </a:defRPr>
              </a:pPr>
              <a:r>
                <a:rPr lang="ko-KR" altLang="en-US" dirty="0"/>
                <a:t>숙지사항 </a:t>
              </a:r>
              <a:endParaRPr dirty="0"/>
            </a:p>
            <a:p>
              <a:pPr>
                <a:defRPr>
                  <a:solidFill>
                    <a:srgbClr val="FFFFFF"/>
                  </a:solidFill>
                </a:defRPr>
              </a:pPr>
              <a:r>
                <a:rPr lang="ko-KR" altLang="en-US" dirty="0"/>
                <a:t>변수</a:t>
              </a:r>
              <a:endParaRPr dirty="0"/>
            </a:p>
            <a:p>
              <a:pPr>
                <a:defRPr sz="4000">
                  <a:solidFill>
                    <a:srgbClr val="FFFFFF"/>
                  </a:solidFill>
                </a:defRPr>
              </a:pPr>
              <a:endParaRPr dirty="0"/>
            </a:p>
            <a:p>
              <a:pPr>
                <a:defRPr sz="4000">
                  <a:solidFill>
                    <a:srgbClr val="FFFFFF"/>
                  </a:solidFill>
                </a:defRPr>
              </a:pPr>
              <a:r>
                <a:rPr lang="ko-KR" altLang="en-US" dirty="0"/>
                <a:t>훈련</a:t>
              </a:r>
              <a:endParaRPr dirty="0"/>
            </a:p>
            <a:p>
              <a:pPr>
                <a:defRPr>
                  <a:solidFill>
                    <a:srgbClr val="FFFFFF"/>
                  </a:solidFill>
                </a:defRPr>
              </a:pPr>
              <a:r>
                <a:rPr lang="ko-KR" altLang="en-US" dirty="0"/>
                <a:t>카운터를 만들어라</a:t>
              </a:r>
              <a:endParaRPr dirty="0"/>
            </a:p>
            <a:p>
              <a:pPr>
                <a:defRPr sz="4000">
                  <a:solidFill>
                    <a:srgbClr val="FFFFFF"/>
                  </a:solidFill>
                </a:defRPr>
              </a:pPr>
              <a:endParaRPr dirty="0"/>
            </a:p>
            <a:p>
              <a:pPr>
                <a:defRPr sz="4000">
                  <a:solidFill>
                    <a:srgbClr val="FFFFFF"/>
                  </a:solidFill>
                </a:defRPr>
              </a:pPr>
              <a:r>
                <a:rPr lang="ko-KR" altLang="en-US" dirty="0"/>
                <a:t>도전</a:t>
              </a:r>
              <a:endParaRPr dirty="0"/>
            </a:p>
            <a:p>
              <a:pPr>
                <a:defRPr>
                  <a:solidFill>
                    <a:srgbClr val="FFFFFF"/>
                  </a:solidFill>
                </a:defRPr>
              </a:pPr>
              <a:r>
                <a:rPr lang="ko-KR" altLang="en-US" dirty="0"/>
                <a:t>예정된 순찰</a:t>
              </a:r>
              <a:endParaRPr lang="en-US" altLang="ko-KR" dirty="0"/>
            </a:p>
            <a:p>
              <a:pPr>
                <a:defRPr>
                  <a:solidFill>
                    <a:srgbClr val="FFFFFF"/>
                  </a:solidFill>
                </a:defRPr>
              </a:pPr>
              <a:endParaRPr dirty="0"/>
            </a:p>
          </p:txBody>
        </p:sp>
        <p:pic>
          <p:nvPicPr>
            <p:cNvPr id="140" name="Topic…" descr="Topic…"/>
            <p:cNvPicPr>
              <a:picLocks/>
            </p:cNvPicPr>
            <p:nvPr/>
          </p:nvPicPr>
          <p:blipFill>
            <a:blip r:embed="rId5">
              <a:alphaModFix amt="79900"/>
            </a:blip>
            <a:stretch>
              <a:fillRect/>
            </a:stretch>
          </p:blipFill>
          <p:spPr>
            <a:xfrm>
              <a:off x="-1" y="155855"/>
              <a:ext cx="9682752" cy="7517801"/>
            </a:xfrm>
            <a:prstGeom prst="rect">
              <a:avLst/>
            </a:prstGeom>
            <a:effectLst/>
          </p:spPr>
        </p:pic>
      </p:grpSp>
      <p:sp>
        <p:nvSpPr>
          <p:cNvPr id="143" name="In the Briefing section, let’s see what we are going to learn today."/>
          <p:cNvSpPr txBox="1"/>
          <p:nvPr/>
        </p:nvSpPr>
        <p:spPr>
          <a:xfrm>
            <a:off x="6326612" y="11234126"/>
            <a:ext cx="1173077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en-US" dirty="0"/>
              <a:t>브리핑</a:t>
            </a:r>
            <a:r>
              <a:rPr lang="ko-KR" altLang="ko-KR" dirty="0"/>
              <a:t>에서는 우리가 오늘 무엇을 배울지 알아보자</a:t>
            </a:r>
            <a:r>
              <a:rPr lang="en-US" altLang="ko-KR" dirty="0"/>
              <a:t>.</a:t>
            </a:r>
            <a:endParaRPr lang="ko-KR" altLang="ko-K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type="lt">
                                    <p:tmAbs val="0"/>
                                  </p:iterate>
                                  <p:childTnLst>
                                    <p:set>
                                      <p:cBhvr>
                                        <p:cTn id="10" fill="hold"/>
                                        <p:tgtEl>
                                          <p:spTgt spid="142"/>
                                        </p:tgtEl>
                                        <p:attrNameLst>
                                          <p:attrName>style.visibility</p:attrName>
                                        </p:attrNameLst>
                                      </p:cBhvr>
                                      <p:to>
                                        <p:strVal val="visible"/>
                                      </p:to>
                                    </p:set>
                                    <p:animEffect transition="in" filter="fade">
                                      <p:cBhvr>
                                        <p:cTn id="11" dur="1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2" animBg="1" advAuto="0"/>
      <p:bldP spid="14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6"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47" name="Basic Knowledge"/>
          <p:cNvSpPr txBox="1"/>
          <p:nvPr/>
        </p:nvSpPr>
        <p:spPr>
          <a:xfrm>
            <a:off x="10601822" y="6345039"/>
            <a:ext cx="318035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solidFill>
                  <a:srgbClr val="41CAD0"/>
                </a:solidFill>
              </a:defRPr>
            </a:lvl1pPr>
          </a:lstStyle>
          <a:p>
            <a:r>
              <a:rPr lang="ko-KR" altLang="en-US" dirty="0"/>
              <a:t>숙지사항</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50"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51"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52" name="To become a top soldier, you have to start from the fundamental.…"/>
          <p:cNvSpPr txBox="1"/>
          <p:nvPr/>
        </p:nvSpPr>
        <p:spPr>
          <a:xfrm>
            <a:off x="5752970" y="10819830"/>
            <a:ext cx="11931151"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최고의 병사가 되려면 기본적인 것부터 시작해야해 </a:t>
            </a:r>
          </a:p>
          <a:p>
            <a:pPr>
              <a:lnSpc>
                <a:spcPct val="150000"/>
              </a:lnSpc>
              <a:defRPr sz="4000">
                <a:solidFill>
                  <a:srgbClr val="41CAD0"/>
                </a:solidFill>
              </a:defRPr>
            </a:pPr>
            <a:r>
              <a:rPr lang="ko-KR" altLang="en-US" dirty="0"/>
              <a:t>이곳의 모든 일 중에 가장 기본적인 것은  순찰이야</a:t>
            </a:r>
            <a:r>
              <a:rPr lang="en-US" altLang="ko-KR" dirty="0"/>
              <a:t>. </a:t>
            </a:r>
          </a:p>
        </p:txBody>
      </p:sp>
      <p:pic>
        <p:nvPicPr>
          <p:cNvPr id="153" name="控制室屏幕.png" descr="控制室屏幕.png"/>
          <p:cNvPicPr>
            <a:picLocks noChangeAspect="1"/>
          </p:cNvPicPr>
          <p:nvPr/>
        </p:nvPicPr>
        <p:blipFill>
          <a:blip r:embed="rId5"/>
          <a:stretch>
            <a:fillRect/>
          </a:stretch>
        </p:blipFill>
        <p:spPr>
          <a:xfrm>
            <a:off x="-2634026" y="-4412632"/>
            <a:ext cx="30106978" cy="16004864"/>
          </a:xfrm>
          <a:prstGeom prst="rect">
            <a:avLst/>
          </a:prstGeom>
          <a:ln w="12700">
            <a:miter lim="400000"/>
          </a:ln>
        </p:spPr>
      </p:pic>
      <p:pic>
        <p:nvPicPr>
          <p:cNvPr id="154" name="timg-36.jpeg" descr="timg-36.jpeg"/>
          <p:cNvPicPr>
            <a:picLocks noChangeAspect="1"/>
          </p:cNvPicPr>
          <p:nvPr/>
        </p:nvPicPr>
        <p:blipFill>
          <a:blip r:embed="rId6"/>
          <a:stretch>
            <a:fillRect/>
          </a:stretch>
        </p:blipFill>
        <p:spPr>
          <a:xfrm>
            <a:off x="4902379" y="1889501"/>
            <a:ext cx="8636001" cy="6159501"/>
          </a:xfrm>
          <a:prstGeom prst="rect">
            <a:avLst/>
          </a:prstGeom>
          <a:ln w="12700">
            <a:miter lim="400000"/>
          </a:ln>
        </p:spPr>
      </p:pic>
      <p:sp>
        <p:nvSpPr>
          <p:cNvPr id="155" name="Here in GJS team, we use GEIO to patrol around the camp.…"/>
          <p:cNvSpPr txBox="1"/>
          <p:nvPr/>
        </p:nvSpPr>
        <p:spPr>
          <a:xfrm>
            <a:off x="1402544" y="11169491"/>
            <a:ext cx="21505887" cy="910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ko-KR" sz="4000" dirty="0"/>
              <a:t>여기</a:t>
            </a:r>
            <a:r>
              <a:rPr lang="en-US" altLang="ko-KR" sz="4000" dirty="0"/>
              <a:t> GJS</a:t>
            </a:r>
            <a:r>
              <a:rPr lang="ko-KR" altLang="ko-KR" sz="4000" dirty="0"/>
              <a:t>팀에서는</a:t>
            </a:r>
            <a:r>
              <a:rPr lang="en-US" altLang="ko-KR" sz="4000" dirty="0"/>
              <a:t> GEIO</a:t>
            </a:r>
            <a:r>
              <a:rPr lang="ko-KR" altLang="ko-KR" sz="4000" dirty="0"/>
              <a:t>를 이용하여 캠프 주변을 순찰해</a:t>
            </a:r>
            <a:r>
              <a:rPr lang="en-US" altLang="ko-KR" sz="4000" dirty="0"/>
              <a:t>.  </a:t>
            </a:r>
            <a:r>
              <a:rPr lang="ko-KR" altLang="ko-KR" sz="4000" dirty="0"/>
              <a:t>하지만 예정된 순찰은 어떻게 하지</a:t>
            </a:r>
            <a:r>
              <a:rPr lang="en-US" altLang="ko-KR" sz="4000" dirty="0"/>
              <a:t>?</a:t>
            </a:r>
            <a:endParaRPr lang="ko-KR" altLang="ko-KR" sz="4000" dirty="0"/>
          </a:p>
        </p:txBody>
      </p:sp>
      <p:sp>
        <p:nvSpPr>
          <p:cNvPr id="156" name="In cities, there are various kinds of patrollers. They walk around and keep an eye on what…"/>
          <p:cNvSpPr txBox="1"/>
          <p:nvPr/>
        </p:nvSpPr>
        <p:spPr>
          <a:xfrm>
            <a:off x="241075" y="10358165"/>
            <a:ext cx="24442589" cy="2757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도시에는 다양한 종류의 순찰대가 있어</a:t>
            </a:r>
            <a:r>
              <a:rPr lang="en-US" altLang="ko-KR" dirty="0"/>
              <a:t>. </a:t>
            </a:r>
            <a:r>
              <a:rPr lang="ko-KR" altLang="en-US" dirty="0"/>
              <a:t>그들은 주변을 돌아다니면서 어떤 일이 일어나는지 주시하고 다녀</a:t>
            </a:r>
            <a:r>
              <a:rPr lang="en-US" altLang="ko-KR" dirty="0"/>
              <a:t>.  </a:t>
            </a:r>
          </a:p>
          <a:p>
            <a:pPr>
              <a:lnSpc>
                <a:spcPct val="150000"/>
              </a:lnSpc>
              <a:defRPr sz="4000">
                <a:solidFill>
                  <a:srgbClr val="41CAD0"/>
                </a:solidFill>
              </a:defRPr>
            </a:pPr>
            <a:r>
              <a:rPr lang="ko-KR" altLang="en-US" dirty="0"/>
              <a:t>범죄자들이 범죄를 저지를 기회가 없도록 말이야</a:t>
            </a:r>
            <a:r>
              <a:rPr lang="en-US" altLang="ko-KR" dirty="0"/>
              <a:t>. </a:t>
            </a:r>
            <a:r>
              <a:rPr lang="ko-KR" altLang="en-US" dirty="0"/>
              <a:t>우리 캠프에서 또한 </a:t>
            </a:r>
          </a:p>
          <a:p>
            <a:pPr>
              <a:lnSpc>
                <a:spcPct val="150000"/>
              </a:lnSpc>
              <a:defRPr sz="4000">
                <a:solidFill>
                  <a:srgbClr val="41CAD0"/>
                </a:solidFill>
              </a:defRPr>
            </a:pPr>
            <a:r>
              <a:rPr lang="ko-KR" altLang="en-US" dirty="0"/>
              <a:t>테러리스트들이 공격하거나 정보를 훔치는 것을 막기 위해 순찰팀이 필요해</a:t>
            </a:r>
            <a:r>
              <a:rPr lang="en-US" altLang="ko-KR" dirty="0"/>
              <a:t>. </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53"/>
                                        </p:tgtEl>
                                        <p:attrNameLst>
                                          <p:attrName>style.visibility</p:attrName>
                                        </p:attrNameLst>
                                      </p:cBhvr>
                                      <p:to>
                                        <p:strVal val="visible"/>
                                      </p:to>
                                    </p:set>
                                    <p:animEffect transition="in" filter="wipe(left)">
                                      <p:cBhvr>
                                        <p:cTn id="11" dur="1000"/>
                                        <p:tgtEl>
                                          <p:spTgt spid="153"/>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154"/>
                                        </p:tgtEl>
                                        <p:attrNameLst>
                                          <p:attrName>style.visibility</p:attrName>
                                        </p:attrNameLst>
                                      </p:cBhvr>
                                      <p:to>
                                        <p:strVal val="visible"/>
                                      </p:to>
                                    </p:set>
                                    <p:animEffect transition="in" filter="wipe(left)">
                                      <p:cBhvr>
                                        <p:cTn id="15" dur="1000"/>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4" nodeType="clickEffect">
                                  <p:stCondLst>
                                    <p:cond delay="0"/>
                                  </p:stCondLst>
                                  <p:iterate>
                                    <p:tmAbs val="0"/>
                                  </p:iterate>
                                  <p:childTnLst>
                                    <p:animEffect transition="out" filter="wipe(left)">
                                      <p:cBhvr>
                                        <p:cTn id="19" dur="500" fill="hold"/>
                                        <p:tgtEl>
                                          <p:spTgt spid="152"/>
                                        </p:tgtEl>
                                      </p:cBhvr>
                                    </p:animEffect>
                                    <p:set>
                                      <p:cBhvr>
                                        <p:cTn id="20" fill="hold">
                                          <p:stCondLst>
                                            <p:cond delay="499"/>
                                          </p:stCondLst>
                                        </p:cTn>
                                        <p:tgtEl>
                                          <p:spTgt spid="152"/>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5" nodeType="afterEffect">
                                  <p:stCondLst>
                                    <p:cond delay="0"/>
                                  </p:stCondLst>
                                  <p:iterate type="lt">
                                    <p:tmAbs val="100"/>
                                  </p:iterate>
                                  <p:childTnLst>
                                    <p:set>
                                      <p:cBhvr>
                                        <p:cTn id="23" fill="hold"/>
                                        <p:tgtEl>
                                          <p:spTgt spid="1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6" nodeType="clickEffect">
                                  <p:stCondLst>
                                    <p:cond delay="0"/>
                                  </p:stCondLst>
                                  <p:iterate>
                                    <p:tmAbs val="0"/>
                                  </p:iterate>
                                  <p:childTnLst>
                                    <p:animEffect transition="out" filter="wipe(left)">
                                      <p:cBhvr>
                                        <p:cTn id="27" dur="500" fill="hold"/>
                                        <p:tgtEl>
                                          <p:spTgt spid="156"/>
                                        </p:tgtEl>
                                      </p:cBhvr>
                                    </p:animEffect>
                                    <p:set>
                                      <p:cBhvr>
                                        <p:cTn id="28" fill="hold">
                                          <p:stCondLst>
                                            <p:cond delay="499"/>
                                          </p:stCondLst>
                                        </p:cTn>
                                        <p:tgtEl>
                                          <p:spTgt spid="156"/>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grpId="7" nodeType="afterEffect">
                                  <p:stCondLst>
                                    <p:cond delay="0"/>
                                  </p:stCondLst>
                                  <p:iterate type="lt">
                                    <p:tmAbs val="100"/>
                                  </p:iterate>
                                  <p:childTnLst>
                                    <p:set>
                                      <p:cBhvr>
                                        <p:cTn id="31" fill="hold"/>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P spid="152" grpId="4" animBg="1" advAuto="0"/>
      <p:bldP spid="153" grpId="2" animBg="1" advAuto="0"/>
      <p:bldP spid="154" grpId="3" animBg="1" advAuto="0"/>
      <p:bldP spid="155" grpId="7" animBg="1" advAuto="0"/>
      <p:bldP spid="156" grpId="5" animBg="1" advAuto="0"/>
      <p:bldP spid="156" grpId="6"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G_4123.PNG" descr="IMG_4123.PNG"/>
          <p:cNvPicPr>
            <a:picLocks noChangeAspect="1"/>
          </p:cNvPicPr>
          <p:nvPr/>
        </p:nvPicPr>
        <p:blipFill>
          <a:blip r:embed="rId2"/>
          <a:stretch>
            <a:fillRect/>
          </a:stretch>
        </p:blipFill>
        <p:spPr>
          <a:xfrm>
            <a:off x="0" y="369004"/>
            <a:ext cx="24384001" cy="12977992"/>
          </a:xfrm>
          <a:prstGeom prst="rect">
            <a:avLst/>
          </a:prstGeom>
          <a:ln w="12700">
            <a:miter lim="400000"/>
          </a:ln>
        </p:spPr>
      </p:pic>
      <p:sp>
        <p:nvSpPr>
          <p:cNvPr id="159" name="线条"/>
          <p:cNvSpPr/>
          <p:nvPr/>
        </p:nvSpPr>
        <p:spPr>
          <a:xfrm>
            <a:off x="5474251" y="2906892"/>
            <a:ext cx="4041779"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0" name="矩形"/>
          <p:cNvSpPr/>
          <p:nvPr/>
        </p:nvSpPr>
        <p:spPr>
          <a:xfrm>
            <a:off x="4174229" y="2575893"/>
            <a:ext cx="1270001" cy="661998"/>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1" name="矩形"/>
          <p:cNvSpPr/>
          <p:nvPr/>
        </p:nvSpPr>
        <p:spPr>
          <a:xfrm>
            <a:off x="4174229" y="3334109"/>
            <a:ext cx="2632844" cy="901951"/>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2" name="矩形"/>
          <p:cNvSpPr/>
          <p:nvPr/>
        </p:nvSpPr>
        <p:spPr>
          <a:xfrm>
            <a:off x="4174229" y="4326586"/>
            <a:ext cx="3098801" cy="3297010"/>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3" name="矩形"/>
          <p:cNvSpPr/>
          <p:nvPr/>
        </p:nvSpPr>
        <p:spPr>
          <a:xfrm>
            <a:off x="4174229" y="7714122"/>
            <a:ext cx="2726723" cy="661998"/>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4" name="矩形"/>
          <p:cNvSpPr/>
          <p:nvPr/>
        </p:nvSpPr>
        <p:spPr>
          <a:xfrm>
            <a:off x="4174229" y="8459668"/>
            <a:ext cx="6850628" cy="901951"/>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5" name="矩形"/>
          <p:cNvSpPr/>
          <p:nvPr/>
        </p:nvSpPr>
        <p:spPr>
          <a:xfrm>
            <a:off x="4418234" y="9438423"/>
            <a:ext cx="5012266" cy="2204736"/>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6" name="矩形"/>
          <p:cNvSpPr/>
          <p:nvPr/>
        </p:nvSpPr>
        <p:spPr>
          <a:xfrm>
            <a:off x="4174229" y="11946349"/>
            <a:ext cx="2726723" cy="661997"/>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7" name="Number"/>
          <p:cNvSpPr txBox="1"/>
          <p:nvPr/>
        </p:nvSpPr>
        <p:spPr>
          <a:xfrm>
            <a:off x="9516748" y="2547820"/>
            <a:ext cx="1128514"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r>
              <a:rPr lang="ko-KR" altLang="en-US" dirty="0"/>
              <a:t>숫자</a:t>
            </a:r>
            <a:endParaRPr dirty="0"/>
          </a:p>
        </p:txBody>
      </p:sp>
      <p:sp>
        <p:nvSpPr>
          <p:cNvPr id="168" name="线条"/>
          <p:cNvSpPr/>
          <p:nvPr/>
        </p:nvSpPr>
        <p:spPr>
          <a:xfrm>
            <a:off x="6818111" y="3785084"/>
            <a:ext cx="4041779"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9" name="Calculation"/>
          <p:cNvSpPr txBox="1"/>
          <p:nvPr/>
        </p:nvSpPr>
        <p:spPr>
          <a:xfrm>
            <a:off x="10864849" y="3426012"/>
            <a:ext cx="1128514"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r>
              <a:rPr lang="ko-KR" altLang="en-US" dirty="0"/>
              <a:t>계산</a:t>
            </a:r>
            <a:endParaRPr dirty="0"/>
          </a:p>
        </p:txBody>
      </p:sp>
      <p:sp>
        <p:nvSpPr>
          <p:cNvPr id="170" name="线条"/>
          <p:cNvSpPr/>
          <p:nvPr/>
        </p:nvSpPr>
        <p:spPr>
          <a:xfrm>
            <a:off x="7306594" y="5975091"/>
            <a:ext cx="3670302"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1" name="Comparison"/>
          <p:cNvSpPr txBox="1"/>
          <p:nvPr/>
        </p:nvSpPr>
        <p:spPr>
          <a:xfrm>
            <a:off x="11009254" y="5616019"/>
            <a:ext cx="1128514"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r>
              <a:rPr lang="ko-KR" altLang="en-US" dirty="0"/>
              <a:t>비교</a:t>
            </a:r>
            <a:endParaRPr dirty="0"/>
          </a:p>
        </p:txBody>
      </p:sp>
      <p:sp>
        <p:nvSpPr>
          <p:cNvPr id="172" name="线条"/>
          <p:cNvSpPr/>
          <p:nvPr/>
        </p:nvSpPr>
        <p:spPr>
          <a:xfrm>
            <a:off x="6935116" y="8045120"/>
            <a:ext cx="4041780"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3" name="Data rounding"/>
          <p:cNvSpPr txBox="1"/>
          <p:nvPr/>
        </p:nvSpPr>
        <p:spPr>
          <a:xfrm>
            <a:off x="11024416" y="7686048"/>
            <a:ext cx="332302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r>
              <a:rPr lang="ko-KR" altLang="en-US" dirty="0"/>
              <a:t>데이터</a:t>
            </a:r>
            <a:r>
              <a:rPr lang="en-US" dirty="0"/>
              <a:t> </a:t>
            </a:r>
            <a:r>
              <a:rPr lang="ko-KR" altLang="en-US" dirty="0"/>
              <a:t>반올림</a:t>
            </a:r>
            <a:endParaRPr dirty="0"/>
          </a:p>
        </p:txBody>
      </p:sp>
      <p:sp>
        <p:nvSpPr>
          <p:cNvPr id="174" name="线条"/>
          <p:cNvSpPr/>
          <p:nvPr/>
        </p:nvSpPr>
        <p:spPr>
          <a:xfrm>
            <a:off x="11036080" y="8910643"/>
            <a:ext cx="3670301"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5" name="Random number"/>
          <p:cNvSpPr txBox="1"/>
          <p:nvPr/>
        </p:nvSpPr>
        <p:spPr>
          <a:xfrm>
            <a:off x="14772719" y="8551571"/>
            <a:ext cx="2297104"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r>
              <a:rPr lang="ko-KR" altLang="en-US" dirty="0"/>
              <a:t>랜덤 숫자</a:t>
            </a:r>
            <a:endParaRPr dirty="0"/>
          </a:p>
        </p:txBody>
      </p:sp>
      <p:sp>
        <p:nvSpPr>
          <p:cNvPr id="176" name="线条"/>
          <p:cNvSpPr/>
          <p:nvPr/>
        </p:nvSpPr>
        <p:spPr>
          <a:xfrm>
            <a:off x="9411154" y="10540790"/>
            <a:ext cx="2946410"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7" name="Create, initiate and change of variables"/>
          <p:cNvSpPr txBox="1"/>
          <p:nvPr/>
        </p:nvSpPr>
        <p:spPr>
          <a:xfrm>
            <a:off x="12382049" y="10181718"/>
            <a:ext cx="543257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r>
              <a:rPr lang="ko-KR" altLang="en-US" dirty="0"/>
              <a:t>변수의 생성</a:t>
            </a:r>
            <a:r>
              <a:rPr lang="en-US" altLang="ko-KR" dirty="0"/>
              <a:t>, </a:t>
            </a:r>
            <a:r>
              <a:rPr lang="ko-KR" altLang="en-US" dirty="0"/>
              <a:t>설정</a:t>
            </a:r>
            <a:r>
              <a:rPr lang="en-US" altLang="ko-KR" dirty="0"/>
              <a:t>, </a:t>
            </a:r>
            <a:r>
              <a:rPr lang="ko-KR" altLang="en-US" dirty="0"/>
              <a:t>변경</a:t>
            </a:r>
            <a:endParaRPr dirty="0"/>
          </a:p>
        </p:txBody>
      </p:sp>
      <p:sp>
        <p:nvSpPr>
          <p:cNvPr id="178" name="线条"/>
          <p:cNvSpPr/>
          <p:nvPr/>
        </p:nvSpPr>
        <p:spPr>
          <a:xfrm>
            <a:off x="6897130" y="12305157"/>
            <a:ext cx="3162301" cy="1"/>
          </a:xfrm>
          <a:prstGeom prst="line">
            <a:avLst/>
          </a:prstGeom>
          <a:ln w="635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9" name="Variable (to be used in other codes)"/>
          <p:cNvSpPr txBox="1"/>
          <p:nvPr/>
        </p:nvSpPr>
        <p:spPr>
          <a:xfrm>
            <a:off x="10077450" y="11930974"/>
            <a:ext cx="702916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chemeClr val="accent4">
                    <a:hueOff val="-1081314"/>
                    <a:satOff val="4338"/>
                    <a:lumOff val="-8931"/>
                  </a:schemeClr>
                </a:solidFill>
              </a:defRPr>
            </a:lvl1pPr>
          </a:lstStyle>
          <a:p>
            <a:r>
              <a:rPr lang="ko-KR" altLang="en-US" dirty="0"/>
              <a:t>변수 </a:t>
            </a:r>
            <a:r>
              <a:rPr lang="en-US" altLang="ko-KR" dirty="0"/>
              <a:t>(</a:t>
            </a:r>
            <a:r>
              <a:rPr lang="ko-KR" altLang="en-US" dirty="0"/>
              <a:t>다른 코드에서 사용되는</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60"/>
                                        </p:tgtEl>
                                        <p:attrNameLst>
                                          <p:attrName>style.visibility</p:attrName>
                                        </p:attrNameLst>
                                      </p:cBhvr>
                                      <p:to>
                                        <p:strVal val="visible"/>
                                      </p:to>
                                    </p:set>
                                    <p:animEffect transition="in" filter="wipe(left)">
                                      <p:cBhvr>
                                        <p:cTn id="7" dur="1000"/>
                                        <p:tgtEl>
                                          <p:spTgt spid="160"/>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159"/>
                                        </p:tgtEl>
                                        <p:attrNameLst>
                                          <p:attrName>style.visibility</p:attrName>
                                        </p:attrNameLst>
                                      </p:cBhvr>
                                      <p:to>
                                        <p:strVal val="visible"/>
                                      </p:to>
                                    </p:set>
                                    <p:animEffect transition="in" filter="wipe(left)">
                                      <p:cBhvr>
                                        <p:cTn id="11" dur="1000"/>
                                        <p:tgtEl>
                                          <p:spTgt spid="159"/>
                                        </p:tgtEl>
                                      </p:cBhvr>
                                    </p:animEffect>
                                  </p:childTnLst>
                                </p:cTn>
                              </p:par>
                            </p:childTnLst>
                          </p:cTn>
                        </p:par>
                        <p:par>
                          <p:cTn id="12" fill="hold">
                            <p:stCondLst>
                              <p:cond delay="2000"/>
                            </p:stCondLst>
                            <p:childTnLst>
                              <p:par>
                                <p:cTn id="13" presetID="22" presetClass="entr" presetSubtype="8" fill="hold" grpId="3" nodeType="afterEffect">
                                  <p:stCondLst>
                                    <p:cond delay="0"/>
                                  </p:stCondLst>
                                  <p:iterate>
                                    <p:tmAbs val="0"/>
                                  </p:iterate>
                                  <p:childTnLst>
                                    <p:set>
                                      <p:cBhvr>
                                        <p:cTn id="14" fill="hold"/>
                                        <p:tgtEl>
                                          <p:spTgt spid="167"/>
                                        </p:tgtEl>
                                        <p:attrNameLst>
                                          <p:attrName>style.visibility</p:attrName>
                                        </p:attrNameLst>
                                      </p:cBhvr>
                                      <p:to>
                                        <p:strVal val="visible"/>
                                      </p:to>
                                    </p:set>
                                    <p:animEffect transition="in" filter="wipe(left)">
                                      <p:cBhvr>
                                        <p:cTn id="15" dur="1000"/>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161"/>
                                        </p:tgtEl>
                                        <p:attrNameLst>
                                          <p:attrName>style.visibility</p:attrName>
                                        </p:attrNameLst>
                                      </p:cBhvr>
                                      <p:to>
                                        <p:strVal val="visible"/>
                                      </p:to>
                                    </p:set>
                                    <p:animEffect transition="in" filter="wipe(left)">
                                      <p:cBhvr>
                                        <p:cTn id="20" dur="1000"/>
                                        <p:tgtEl>
                                          <p:spTgt spid="161"/>
                                        </p:tgtEl>
                                      </p:cBhvr>
                                    </p:animEffect>
                                  </p:childTnLst>
                                </p:cTn>
                              </p:par>
                            </p:childTnLst>
                          </p:cTn>
                        </p:par>
                        <p:par>
                          <p:cTn id="21" fill="hold">
                            <p:stCondLst>
                              <p:cond delay="1000"/>
                            </p:stCondLst>
                            <p:childTnLst>
                              <p:par>
                                <p:cTn id="22" presetID="22" presetClass="entr" presetSubtype="8" fill="hold" grpId="5" nodeType="afterEffect">
                                  <p:stCondLst>
                                    <p:cond delay="0"/>
                                  </p:stCondLst>
                                  <p:iterate>
                                    <p:tmAbs val="0"/>
                                  </p:iterate>
                                  <p:childTnLst>
                                    <p:set>
                                      <p:cBhvr>
                                        <p:cTn id="23" fill="hold"/>
                                        <p:tgtEl>
                                          <p:spTgt spid="168"/>
                                        </p:tgtEl>
                                        <p:attrNameLst>
                                          <p:attrName>style.visibility</p:attrName>
                                        </p:attrNameLst>
                                      </p:cBhvr>
                                      <p:to>
                                        <p:strVal val="visible"/>
                                      </p:to>
                                    </p:set>
                                    <p:animEffect transition="in" filter="wipe(left)">
                                      <p:cBhvr>
                                        <p:cTn id="24" dur="1000"/>
                                        <p:tgtEl>
                                          <p:spTgt spid="168"/>
                                        </p:tgtEl>
                                      </p:cBhvr>
                                    </p:animEffect>
                                  </p:childTnLst>
                                </p:cTn>
                              </p:par>
                            </p:childTnLst>
                          </p:cTn>
                        </p:par>
                        <p:par>
                          <p:cTn id="25" fill="hold">
                            <p:stCondLst>
                              <p:cond delay="2000"/>
                            </p:stCondLst>
                            <p:childTnLst>
                              <p:par>
                                <p:cTn id="26" presetID="22" presetClass="entr" presetSubtype="8" fill="hold" grpId="6" nodeType="afterEffect">
                                  <p:stCondLst>
                                    <p:cond delay="0"/>
                                  </p:stCondLst>
                                  <p:iterate>
                                    <p:tmAbs val="0"/>
                                  </p:iterate>
                                  <p:childTnLst>
                                    <p:set>
                                      <p:cBhvr>
                                        <p:cTn id="27" fill="hold"/>
                                        <p:tgtEl>
                                          <p:spTgt spid="169"/>
                                        </p:tgtEl>
                                        <p:attrNameLst>
                                          <p:attrName>style.visibility</p:attrName>
                                        </p:attrNameLst>
                                      </p:cBhvr>
                                      <p:to>
                                        <p:strVal val="visible"/>
                                      </p:to>
                                    </p:set>
                                    <p:animEffect transition="in" filter="wipe(left)">
                                      <p:cBhvr>
                                        <p:cTn id="28" dur="1000"/>
                                        <p:tgtEl>
                                          <p:spTgt spid="16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7" nodeType="clickEffect">
                                  <p:stCondLst>
                                    <p:cond delay="0"/>
                                  </p:stCondLst>
                                  <p:iterate>
                                    <p:tmAbs val="0"/>
                                  </p:iterate>
                                  <p:childTnLst>
                                    <p:set>
                                      <p:cBhvr>
                                        <p:cTn id="32" fill="hold"/>
                                        <p:tgtEl>
                                          <p:spTgt spid="162"/>
                                        </p:tgtEl>
                                        <p:attrNameLst>
                                          <p:attrName>style.visibility</p:attrName>
                                        </p:attrNameLst>
                                      </p:cBhvr>
                                      <p:to>
                                        <p:strVal val="visible"/>
                                      </p:to>
                                    </p:set>
                                    <p:animEffect transition="in" filter="wipe(left)">
                                      <p:cBhvr>
                                        <p:cTn id="33" dur="1000"/>
                                        <p:tgtEl>
                                          <p:spTgt spid="162"/>
                                        </p:tgtEl>
                                      </p:cBhvr>
                                    </p:animEffect>
                                  </p:childTnLst>
                                </p:cTn>
                              </p:par>
                            </p:childTnLst>
                          </p:cTn>
                        </p:par>
                        <p:par>
                          <p:cTn id="34" fill="hold">
                            <p:stCondLst>
                              <p:cond delay="1000"/>
                            </p:stCondLst>
                            <p:childTnLst>
                              <p:par>
                                <p:cTn id="35" presetID="22" presetClass="entr" presetSubtype="8" fill="hold" grpId="8" nodeType="afterEffect">
                                  <p:stCondLst>
                                    <p:cond delay="0"/>
                                  </p:stCondLst>
                                  <p:iterate>
                                    <p:tmAbs val="0"/>
                                  </p:iterate>
                                  <p:childTnLst>
                                    <p:set>
                                      <p:cBhvr>
                                        <p:cTn id="36" fill="hold"/>
                                        <p:tgtEl>
                                          <p:spTgt spid="170"/>
                                        </p:tgtEl>
                                        <p:attrNameLst>
                                          <p:attrName>style.visibility</p:attrName>
                                        </p:attrNameLst>
                                      </p:cBhvr>
                                      <p:to>
                                        <p:strVal val="visible"/>
                                      </p:to>
                                    </p:set>
                                    <p:animEffect transition="in" filter="wipe(left)">
                                      <p:cBhvr>
                                        <p:cTn id="37" dur="1000"/>
                                        <p:tgtEl>
                                          <p:spTgt spid="170"/>
                                        </p:tgtEl>
                                      </p:cBhvr>
                                    </p:animEffect>
                                  </p:childTnLst>
                                </p:cTn>
                              </p:par>
                            </p:childTnLst>
                          </p:cTn>
                        </p:par>
                        <p:par>
                          <p:cTn id="38" fill="hold">
                            <p:stCondLst>
                              <p:cond delay="2000"/>
                            </p:stCondLst>
                            <p:childTnLst>
                              <p:par>
                                <p:cTn id="39" presetID="22" presetClass="entr" presetSubtype="8" fill="hold" grpId="9" nodeType="afterEffect">
                                  <p:stCondLst>
                                    <p:cond delay="0"/>
                                  </p:stCondLst>
                                  <p:iterate>
                                    <p:tmAbs val="0"/>
                                  </p:iterate>
                                  <p:childTnLst>
                                    <p:set>
                                      <p:cBhvr>
                                        <p:cTn id="40" fill="hold"/>
                                        <p:tgtEl>
                                          <p:spTgt spid="171"/>
                                        </p:tgtEl>
                                        <p:attrNameLst>
                                          <p:attrName>style.visibility</p:attrName>
                                        </p:attrNameLst>
                                      </p:cBhvr>
                                      <p:to>
                                        <p:strVal val="visible"/>
                                      </p:to>
                                    </p:set>
                                    <p:animEffect transition="in" filter="wipe(left)">
                                      <p:cBhvr>
                                        <p:cTn id="41" dur="1000"/>
                                        <p:tgtEl>
                                          <p:spTgt spid="17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10" nodeType="clickEffect">
                                  <p:stCondLst>
                                    <p:cond delay="0"/>
                                  </p:stCondLst>
                                  <p:iterate>
                                    <p:tmAbs val="0"/>
                                  </p:iterate>
                                  <p:childTnLst>
                                    <p:set>
                                      <p:cBhvr>
                                        <p:cTn id="45" fill="hold"/>
                                        <p:tgtEl>
                                          <p:spTgt spid="163"/>
                                        </p:tgtEl>
                                        <p:attrNameLst>
                                          <p:attrName>style.visibility</p:attrName>
                                        </p:attrNameLst>
                                      </p:cBhvr>
                                      <p:to>
                                        <p:strVal val="visible"/>
                                      </p:to>
                                    </p:set>
                                    <p:animEffect transition="in" filter="wipe(left)">
                                      <p:cBhvr>
                                        <p:cTn id="46" dur="1000"/>
                                        <p:tgtEl>
                                          <p:spTgt spid="163"/>
                                        </p:tgtEl>
                                      </p:cBhvr>
                                    </p:animEffect>
                                  </p:childTnLst>
                                </p:cTn>
                              </p:par>
                            </p:childTnLst>
                          </p:cTn>
                        </p:par>
                        <p:par>
                          <p:cTn id="47" fill="hold">
                            <p:stCondLst>
                              <p:cond delay="1000"/>
                            </p:stCondLst>
                            <p:childTnLst>
                              <p:par>
                                <p:cTn id="48" presetID="22" presetClass="entr" presetSubtype="8" fill="hold" grpId="11" nodeType="afterEffect">
                                  <p:stCondLst>
                                    <p:cond delay="0"/>
                                  </p:stCondLst>
                                  <p:iterate>
                                    <p:tmAbs val="0"/>
                                  </p:iterate>
                                  <p:childTnLst>
                                    <p:set>
                                      <p:cBhvr>
                                        <p:cTn id="49" fill="hold"/>
                                        <p:tgtEl>
                                          <p:spTgt spid="172"/>
                                        </p:tgtEl>
                                        <p:attrNameLst>
                                          <p:attrName>style.visibility</p:attrName>
                                        </p:attrNameLst>
                                      </p:cBhvr>
                                      <p:to>
                                        <p:strVal val="visible"/>
                                      </p:to>
                                    </p:set>
                                    <p:animEffect transition="in" filter="wipe(left)">
                                      <p:cBhvr>
                                        <p:cTn id="50" dur="1000"/>
                                        <p:tgtEl>
                                          <p:spTgt spid="172"/>
                                        </p:tgtEl>
                                      </p:cBhvr>
                                    </p:animEffect>
                                  </p:childTnLst>
                                </p:cTn>
                              </p:par>
                            </p:childTnLst>
                          </p:cTn>
                        </p:par>
                        <p:par>
                          <p:cTn id="51" fill="hold">
                            <p:stCondLst>
                              <p:cond delay="2000"/>
                            </p:stCondLst>
                            <p:childTnLst>
                              <p:par>
                                <p:cTn id="52" presetID="22" presetClass="entr" presetSubtype="8" fill="hold" grpId="12" nodeType="afterEffect">
                                  <p:stCondLst>
                                    <p:cond delay="0"/>
                                  </p:stCondLst>
                                  <p:iterate>
                                    <p:tmAbs val="0"/>
                                  </p:iterate>
                                  <p:childTnLst>
                                    <p:set>
                                      <p:cBhvr>
                                        <p:cTn id="53" fill="hold"/>
                                        <p:tgtEl>
                                          <p:spTgt spid="173"/>
                                        </p:tgtEl>
                                        <p:attrNameLst>
                                          <p:attrName>style.visibility</p:attrName>
                                        </p:attrNameLst>
                                      </p:cBhvr>
                                      <p:to>
                                        <p:strVal val="visible"/>
                                      </p:to>
                                    </p:set>
                                    <p:animEffect transition="in" filter="wipe(left)">
                                      <p:cBhvr>
                                        <p:cTn id="54" dur="1000"/>
                                        <p:tgtEl>
                                          <p:spTgt spid="1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13" nodeType="clickEffect">
                                  <p:stCondLst>
                                    <p:cond delay="0"/>
                                  </p:stCondLst>
                                  <p:iterate>
                                    <p:tmAbs val="0"/>
                                  </p:iterate>
                                  <p:childTnLst>
                                    <p:set>
                                      <p:cBhvr>
                                        <p:cTn id="58" fill="hold"/>
                                        <p:tgtEl>
                                          <p:spTgt spid="164"/>
                                        </p:tgtEl>
                                        <p:attrNameLst>
                                          <p:attrName>style.visibility</p:attrName>
                                        </p:attrNameLst>
                                      </p:cBhvr>
                                      <p:to>
                                        <p:strVal val="visible"/>
                                      </p:to>
                                    </p:set>
                                    <p:animEffect transition="in" filter="wipe(left)">
                                      <p:cBhvr>
                                        <p:cTn id="59" dur="1000"/>
                                        <p:tgtEl>
                                          <p:spTgt spid="164"/>
                                        </p:tgtEl>
                                      </p:cBhvr>
                                    </p:animEffect>
                                  </p:childTnLst>
                                </p:cTn>
                              </p:par>
                            </p:childTnLst>
                          </p:cTn>
                        </p:par>
                        <p:par>
                          <p:cTn id="60" fill="hold">
                            <p:stCondLst>
                              <p:cond delay="1000"/>
                            </p:stCondLst>
                            <p:childTnLst>
                              <p:par>
                                <p:cTn id="61" presetID="22" presetClass="entr" presetSubtype="8" fill="hold" grpId="14" nodeType="afterEffect">
                                  <p:stCondLst>
                                    <p:cond delay="0"/>
                                  </p:stCondLst>
                                  <p:iterate>
                                    <p:tmAbs val="0"/>
                                  </p:iterate>
                                  <p:childTnLst>
                                    <p:set>
                                      <p:cBhvr>
                                        <p:cTn id="62" fill="hold"/>
                                        <p:tgtEl>
                                          <p:spTgt spid="174"/>
                                        </p:tgtEl>
                                        <p:attrNameLst>
                                          <p:attrName>style.visibility</p:attrName>
                                        </p:attrNameLst>
                                      </p:cBhvr>
                                      <p:to>
                                        <p:strVal val="visible"/>
                                      </p:to>
                                    </p:set>
                                    <p:animEffect transition="in" filter="wipe(left)">
                                      <p:cBhvr>
                                        <p:cTn id="63" dur="1000"/>
                                        <p:tgtEl>
                                          <p:spTgt spid="174"/>
                                        </p:tgtEl>
                                      </p:cBhvr>
                                    </p:animEffect>
                                  </p:childTnLst>
                                </p:cTn>
                              </p:par>
                            </p:childTnLst>
                          </p:cTn>
                        </p:par>
                        <p:par>
                          <p:cTn id="64" fill="hold">
                            <p:stCondLst>
                              <p:cond delay="2000"/>
                            </p:stCondLst>
                            <p:childTnLst>
                              <p:par>
                                <p:cTn id="65" presetID="22" presetClass="entr" presetSubtype="8" fill="hold" grpId="15" nodeType="afterEffect">
                                  <p:stCondLst>
                                    <p:cond delay="0"/>
                                  </p:stCondLst>
                                  <p:iterate>
                                    <p:tmAbs val="0"/>
                                  </p:iterate>
                                  <p:childTnLst>
                                    <p:set>
                                      <p:cBhvr>
                                        <p:cTn id="66" fill="hold"/>
                                        <p:tgtEl>
                                          <p:spTgt spid="175"/>
                                        </p:tgtEl>
                                        <p:attrNameLst>
                                          <p:attrName>style.visibility</p:attrName>
                                        </p:attrNameLst>
                                      </p:cBhvr>
                                      <p:to>
                                        <p:strVal val="visible"/>
                                      </p:to>
                                    </p:set>
                                    <p:animEffect transition="in" filter="wipe(left)">
                                      <p:cBhvr>
                                        <p:cTn id="67" dur="1000"/>
                                        <p:tgtEl>
                                          <p:spTgt spid="17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16" nodeType="clickEffect">
                                  <p:stCondLst>
                                    <p:cond delay="0"/>
                                  </p:stCondLst>
                                  <p:iterate>
                                    <p:tmAbs val="0"/>
                                  </p:iterate>
                                  <p:childTnLst>
                                    <p:set>
                                      <p:cBhvr>
                                        <p:cTn id="71" fill="hold"/>
                                        <p:tgtEl>
                                          <p:spTgt spid="165"/>
                                        </p:tgtEl>
                                        <p:attrNameLst>
                                          <p:attrName>style.visibility</p:attrName>
                                        </p:attrNameLst>
                                      </p:cBhvr>
                                      <p:to>
                                        <p:strVal val="visible"/>
                                      </p:to>
                                    </p:set>
                                    <p:animEffect transition="in" filter="wipe(left)">
                                      <p:cBhvr>
                                        <p:cTn id="72" dur="1000"/>
                                        <p:tgtEl>
                                          <p:spTgt spid="165"/>
                                        </p:tgtEl>
                                      </p:cBhvr>
                                    </p:animEffect>
                                  </p:childTnLst>
                                </p:cTn>
                              </p:par>
                            </p:childTnLst>
                          </p:cTn>
                        </p:par>
                        <p:par>
                          <p:cTn id="73" fill="hold">
                            <p:stCondLst>
                              <p:cond delay="1000"/>
                            </p:stCondLst>
                            <p:childTnLst>
                              <p:par>
                                <p:cTn id="74" presetID="22" presetClass="entr" presetSubtype="8" fill="hold" grpId="17" nodeType="afterEffect">
                                  <p:stCondLst>
                                    <p:cond delay="0"/>
                                  </p:stCondLst>
                                  <p:iterate>
                                    <p:tmAbs val="0"/>
                                  </p:iterate>
                                  <p:childTnLst>
                                    <p:set>
                                      <p:cBhvr>
                                        <p:cTn id="75" fill="hold"/>
                                        <p:tgtEl>
                                          <p:spTgt spid="176"/>
                                        </p:tgtEl>
                                        <p:attrNameLst>
                                          <p:attrName>style.visibility</p:attrName>
                                        </p:attrNameLst>
                                      </p:cBhvr>
                                      <p:to>
                                        <p:strVal val="visible"/>
                                      </p:to>
                                    </p:set>
                                    <p:animEffect transition="in" filter="wipe(left)">
                                      <p:cBhvr>
                                        <p:cTn id="76" dur="1000"/>
                                        <p:tgtEl>
                                          <p:spTgt spid="176"/>
                                        </p:tgtEl>
                                      </p:cBhvr>
                                    </p:animEffect>
                                  </p:childTnLst>
                                </p:cTn>
                              </p:par>
                            </p:childTnLst>
                          </p:cTn>
                        </p:par>
                        <p:par>
                          <p:cTn id="77" fill="hold">
                            <p:stCondLst>
                              <p:cond delay="2000"/>
                            </p:stCondLst>
                            <p:childTnLst>
                              <p:par>
                                <p:cTn id="78" presetID="22" presetClass="entr" presetSubtype="8" fill="hold" grpId="18" nodeType="afterEffect">
                                  <p:stCondLst>
                                    <p:cond delay="0"/>
                                  </p:stCondLst>
                                  <p:iterate>
                                    <p:tmAbs val="0"/>
                                  </p:iterate>
                                  <p:childTnLst>
                                    <p:set>
                                      <p:cBhvr>
                                        <p:cTn id="79" fill="hold"/>
                                        <p:tgtEl>
                                          <p:spTgt spid="177"/>
                                        </p:tgtEl>
                                        <p:attrNameLst>
                                          <p:attrName>style.visibility</p:attrName>
                                        </p:attrNameLst>
                                      </p:cBhvr>
                                      <p:to>
                                        <p:strVal val="visible"/>
                                      </p:to>
                                    </p:set>
                                    <p:animEffect transition="in" filter="wipe(left)">
                                      <p:cBhvr>
                                        <p:cTn id="80" dur="1000"/>
                                        <p:tgtEl>
                                          <p:spTgt spid="17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19" nodeType="clickEffect">
                                  <p:stCondLst>
                                    <p:cond delay="0"/>
                                  </p:stCondLst>
                                  <p:iterate>
                                    <p:tmAbs val="0"/>
                                  </p:iterate>
                                  <p:childTnLst>
                                    <p:set>
                                      <p:cBhvr>
                                        <p:cTn id="84" fill="hold"/>
                                        <p:tgtEl>
                                          <p:spTgt spid="166"/>
                                        </p:tgtEl>
                                        <p:attrNameLst>
                                          <p:attrName>style.visibility</p:attrName>
                                        </p:attrNameLst>
                                      </p:cBhvr>
                                      <p:to>
                                        <p:strVal val="visible"/>
                                      </p:to>
                                    </p:set>
                                    <p:animEffect transition="in" filter="wipe(left)">
                                      <p:cBhvr>
                                        <p:cTn id="85" dur="1000"/>
                                        <p:tgtEl>
                                          <p:spTgt spid="166"/>
                                        </p:tgtEl>
                                      </p:cBhvr>
                                    </p:animEffect>
                                  </p:childTnLst>
                                </p:cTn>
                              </p:par>
                            </p:childTnLst>
                          </p:cTn>
                        </p:par>
                        <p:par>
                          <p:cTn id="86" fill="hold">
                            <p:stCondLst>
                              <p:cond delay="1000"/>
                            </p:stCondLst>
                            <p:childTnLst>
                              <p:par>
                                <p:cTn id="87" presetID="22" presetClass="entr" presetSubtype="8" fill="hold" grpId="20" nodeType="afterEffect">
                                  <p:stCondLst>
                                    <p:cond delay="0"/>
                                  </p:stCondLst>
                                  <p:iterate>
                                    <p:tmAbs val="0"/>
                                  </p:iterate>
                                  <p:childTnLst>
                                    <p:set>
                                      <p:cBhvr>
                                        <p:cTn id="88" fill="hold"/>
                                        <p:tgtEl>
                                          <p:spTgt spid="178"/>
                                        </p:tgtEl>
                                        <p:attrNameLst>
                                          <p:attrName>style.visibility</p:attrName>
                                        </p:attrNameLst>
                                      </p:cBhvr>
                                      <p:to>
                                        <p:strVal val="visible"/>
                                      </p:to>
                                    </p:set>
                                    <p:animEffect transition="in" filter="wipe(left)">
                                      <p:cBhvr>
                                        <p:cTn id="89" dur="1000"/>
                                        <p:tgtEl>
                                          <p:spTgt spid="178"/>
                                        </p:tgtEl>
                                      </p:cBhvr>
                                    </p:animEffect>
                                  </p:childTnLst>
                                </p:cTn>
                              </p:par>
                            </p:childTnLst>
                          </p:cTn>
                        </p:par>
                        <p:par>
                          <p:cTn id="90" fill="hold">
                            <p:stCondLst>
                              <p:cond delay="2000"/>
                            </p:stCondLst>
                            <p:childTnLst>
                              <p:par>
                                <p:cTn id="91" presetID="22" presetClass="entr" presetSubtype="8" fill="hold" grpId="21" nodeType="afterEffect">
                                  <p:stCondLst>
                                    <p:cond delay="0"/>
                                  </p:stCondLst>
                                  <p:iterate>
                                    <p:tmAbs val="0"/>
                                  </p:iterate>
                                  <p:childTnLst>
                                    <p:set>
                                      <p:cBhvr>
                                        <p:cTn id="92" fill="hold"/>
                                        <p:tgtEl>
                                          <p:spTgt spid="179"/>
                                        </p:tgtEl>
                                        <p:attrNameLst>
                                          <p:attrName>style.visibility</p:attrName>
                                        </p:attrNameLst>
                                      </p:cBhvr>
                                      <p:to>
                                        <p:strVal val="visible"/>
                                      </p:to>
                                    </p:set>
                                    <p:animEffect transition="in" filter="wipe(left)">
                                      <p:cBhvr>
                                        <p:cTn id="93"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2" animBg="1" advAuto="0"/>
      <p:bldP spid="160" grpId="1" animBg="1" advAuto="0"/>
      <p:bldP spid="161" grpId="4" animBg="1" advAuto="0"/>
      <p:bldP spid="162" grpId="7" animBg="1" advAuto="0"/>
      <p:bldP spid="163" grpId="10" animBg="1" advAuto="0"/>
      <p:bldP spid="164" grpId="13" animBg="1" advAuto="0"/>
      <p:bldP spid="165" grpId="16" animBg="1" advAuto="0"/>
      <p:bldP spid="166" grpId="19" animBg="1" advAuto="0"/>
      <p:bldP spid="167" grpId="3" animBg="1" advAuto="0"/>
      <p:bldP spid="168" grpId="5" animBg="1" advAuto="0"/>
      <p:bldP spid="169" grpId="6" animBg="1" advAuto="0"/>
      <p:bldP spid="170" grpId="8" animBg="1" advAuto="0"/>
      <p:bldP spid="171" grpId="9" animBg="1" advAuto="0"/>
      <p:bldP spid="172" grpId="11" animBg="1" advAuto="0"/>
      <p:bldP spid="173" grpId="12" animBg="1" advAuto="0"/>
      <p:bldP spid="174" grpId="14" animBg="1" advAuto="0"/>
      <p:bldP spid="175" grpId="15" animBg="1" advAuto="0"/>
      <p:bldP spid="176" grpId="17" animBg="1" advAuto="0"/>
      <p:bldP spid="177" grpId="18" animBg="1" advAuto="0"/>
      <p:bldP spid="178" grpId="20" animBg="1" advAuto="0"/>
      <p:bldP spid="179" grpId="2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82" name="控制室屏幕.png" descr="控制室屏幕.png"/>
          <p:cNvPicPr>
            <a:picLocks noChangeAspect="1"/>
          </p:cNvPicPr>
          <p:nvPr/>
        </p:nvPicPr>
        <p:blipFill>
          <a:blip r:embed="rId3"/>
          <a:stretch>
            <a:fillRect/>
          </a:stretch>
        </p:blipFill>
        <p:spPr>
          <a:xfrm>
            <a:off x="-2634026" y="-4412632"/>
            <a:ext cx="30106978" cy="16935174"/>
          </a:xfrm>
          <a:prstGeom prst="rect">
            <a:avLst/>
          </a:prstGeom>
          <a:ln w="12700">
            <a:miter lim="400000"/>
          </a:ln>
        </p:spPr>
      </p:pic>
      <p:pic>
        <p:nvPicPr>
          <p:cNvPr id="183" name="IMG_3921.PNG" descr="IMG_3921.PNG"/>
          <p:cNvPicPr>
            <a:picLocks noChangeAspect="1"/>
          </p:cNvPicPr>
          <p:nvPr/>
        </p:nvPicPr>
        <p:blipFill>
          <a:blip r:embed="rId4"/>
          <a:stretch>
            <a:fillRect/>
          </a:stretch>
        </p:blipFill>
        <p:spPr>
          <a:xfrm>
            <a:off x="2173290" y="1218552"/>
            <a:ext cx="14094179" cy="7501399"/>
          </a:xfrm>
          <a:prstGeom prst="rect">
            <a:avLst/>
          </a:prstGeom>
          <a:ln w="12700">
            <a:miter lim="400000"/>
          </a:ln>
        </p:spPr>
      </p:pic>
      <p:pic>
        <p:nvPicPr>
          <p:cNvPr id="184" name="色彩主角 4.png" descr="色彩主角 4.png"/>
          <p:cNvPicPr>
            <a:picLocks noChangeAspect="1"/>
          </p:cNvPicPr>
          <p:nvPr/>
        </p:nvPicPr>
        <p:blipFill>
          <a:blip r:embed="rId5"/>
          <a:stretch>
            <a:fillRect/>
          </a:stretch>
        </p:blipFill>
        <p:spPr>
          <a:xfrm>
            <a:off x="17375714" y="2480522"/>
            <a:ext cx="6767211" cy="13716001"/>
          </a:xfrm>
          <a:prstGeom prst="rect">
            <a:avLst/>
          </a:prstGeom>
          <a:ln w="12700">
            <a:miter lim="400000"/>
          </a:ln>
        </p:spPr>
      </p:pic>
      <p:pic>
        <p:nvPicPr>
          <p:cNvPr id="185" name="V朘R$~3LVOWC{SUC4.png" descr="V朘R$~3LVOWC{SUC4.png"/>
          <p:cNvPicPr>
            <a:picLocks noChangeAspect="1"/>
          </p:cNvPicPr>
          <p:nvPr/>
        </p:nvPicPr>
        <p:blipFill>
          <a:blip r:embed="rId6"/>
          <a:stretch>
            <a:fillRect/>
          </a:stretch>
        </p:blipFill>
        <p:spPr>
          <a:xfrm>
            <a:off x="-29497" y="9377048"/>
            <a:ext cx="24384001" cy="4432301"/>
          </a:xfrm>
          <a:prstGeom prst="rect">
            <a:avLst/>
          </a:prstGeom>
          <a:ln w="12700">
            <a:miter lim="400000"/>
          </a:ln>
        </p:spPr>
      </p:pic>
      <p:sp>
        <p:nvSpPr>
          <p:cNvPr id="186" name="Firstly, we should know what variable is."/>
          <p:cNvSpPr txBox="1"/>
          <p:nvPr/>
        </p:nvSpPr>
        <p:spPr>
          <a:xfrm>
            <a:off x="7537681" y="11234126"/>
            <a:ext cx="930863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41CAD0"/>
                </a:solidFill>
              </a:defRPr>
            </a:lvl1pPr>
          </a:lstStyle>
          <a:p>
            <a:r>
              <a:rPr lang="ko-KR" altLang="ko-KR" dirty="0"/>
              <a:t>먼저</a:t>
            </a:r>
            <a:r>
              <a:rPr lang="en-US" altLang="ko-KR" dirty="0"/>
              <a:t>, </a:t>
            </a:r>
            <a:r>
              <a:rPr lang="ko-KR" altLang="ko-KR" dirty="0"/>
              <a:t>우리는 변수가 무엇인지 알아야 해</a:t>
            </a:r>
            <a:r>
              <a:rPr lang="en-US" altLang="ko-KR" dirty="0"/>
              <a:t>.</a:t>
            </a:r>
            <a:endParaRPr lang="ko-KR" altLang="ko-KR" dirty="0"/>
          </a:p>
        </p:txBody>
      </p:sp>
      <p:sp>
        <p:nvSpPr>
          <p:cNvPr id="187" name="椭圆形"/>
          <p:cNvSpPr/>
          <p:nvPr/>
        </p:nvSpPr>
        <p:spPr>
          <a:xfrm>
            <a:off x="4537946" y="7895518"/>
            <a:ext cx="1926178" cy="572580"/>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88" name="Let’s practice the use of variables."/>
          <p:cNvSpPr txBox="1"/>
          <p:nvPr/>
        </p:nvSpPr>
        <p:spPr>
          <a:xfrm>
            <a:off x="8438167" y="11071926"/>
            <a:ext cx="7314502" cy="910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ko-KR" dirty="0"/>
              <a:t>자</a:t>
            </a:r>
            <a:r>
              <a:rPr lang="en-US" altLang="ko-KR" dirty="0"/>
              <a:t>! </a:t>
            </a:r>
            <a:r>
              <a:rPr lang="ko-KR" altLang="ko-KR" dirty="0"/>
              <a:t>변수 사용법을 연습해 보자</a:t>
            </a:r>
            <a:r>
              <a:rPr lang="en-US" altLang="ko-KR" dirty="0"/>
              <a:t>! </a:t>
            </a:r>
            <a:endParaRPr lang="ko-KR" altLang="ko-KR" dirty="0"/>
          </a:p>
        </p:txBody>
      </p:sp>
      <p:sp>
        <p:nvSpPr>
          <p:cNvPr id="189" name="椭圆形"/>
          <p:cNvSpPr/>
          <p:nvPr/>
        </p:nvSpPr>
        <p:spPr>
          <a:xfrm>
            <a:off x="4465744" y="6585967"/>
            <a:ext cx="3048976" cy="645666"/>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0" name="椭圆形"/>
          <p:cNvSpPr/>
          <p:nvPr/>
        </p:nvSpPr>
        <p:spPr>
          <a:xfrm>
            <a:off x="4417698" y="2123441"/>
            <a:ext cx="2303796" cy="1361796"/>
          </a:xfrm>
          <a:prstGeom prst="ellipse">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1" name="After the variable is set, we can use it to do calculation."/>
          <p:cNvSpPr txBox="1"/>
          <p:nvPr/>
        </p:nvSpPr>
        <p:spPr>
          <a:xfrm>
            <a:off x="5327370" y="11047272"/>
            <a:ext cx="13327366" cy="910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변수를 설정하고 나면</a:t>
            </a:r>
            <a:r>
              <a:rPr lang="en-US" altLang="ko-KR" dirty="0"/>
              <a:t>,</a:t>
            </a:r>
            <a:r>
              <a:rPr lang="ko-KR" altLang="en-US" dirty="0"/>
              <a:t> 그것을 계산하는데 사용할 수 있어</a:t>
            </a:r>
            <a:r>
              <a:rPr lang="en-US" altLang="ko-KR" dirty="0"/>
              <a:t>. </a:t>
            </a:r>
            <a:endParaRPr lang="en-US" dirty="0"/>
          </a:p>
        </p:txBody>
      </p:sp>
      <p:sp>
        <p:nvSpPr>
          <p:cNvPr id="192" name="How do we use variables? Remember, you should always set a variable before using it…"/>
          <p:cNvSpPr txBox="1"/>
          <p:nvPr/>
        </p:nvSpPr>
        <p:spPr>
          <a:xfrm>
            <a:off x="1841639" y="10650513"/>
            <a:ext cx="21021780"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변수를 어떻게 사용할까</a:t>
            </a:r>
            <a:r>
              <a:rPr lang="en-US" altLang="ko-KR" dirty="0"/>
              <a:t>?  </a:t>
            </a:r>
            <a:r>
              <a:rPr lang="ko-KR" altLang="en-US" dirty="0"/>
              <a:t>변수를 사용하기 전에 항상 변수를 설정해야 되는 것을 기억해 둬</a:t>
            </a:r>
            <a:r>
              <a:rPr lang="en-US" altLang="ko-KR" dirty="0"/>
              <a:t>. </a:t>
            </a:r>
          </a:p>
          <a:p>
            <a:pPr>
              <a:lnSpc>
                <a:spcPct val="150000"/>
              </a:lnSpc>
              <a:defRPr sz="4000">
                <a:solidFill>
                  <a:srgbClr val="41CAD0"/>
                </a:solidFill>
              </a:defRPr>
            </a:pPr>
            <a:r>
              <a:rPr lang="en-US" altLang="ko-KR" dirty="0"/>
              <a:t>(</a:t>
            </a:r>
            <a:r>
              <a:rPr lang="ko-KR" altLang="en-US" dirty="0"/>
              <a:t>변수에 초기값을 부여해</a:t>
            </a:r>
            <a:r>
              <a:rPr lang="en-US" altLang="ko-KR" dirty="0"/>
              <a:t>.) </a:t>
            </a:r>
            <a:r>
              <a:rPr lang="ko-KR" altLang="en-US" dirty="0"/>
              <a:t>그렇지 않으면 변수의 값이 </a:t>
            </a:r>
            <a:r>
              <a:rPr lang="en-US" altLang="ko-KR" dirty="0"/>
              <a:t>0</a:t>
            </a:r>
            <a:r>
              <a:rPr lang="ko-KR" altLang="en-US" dirty="0"/>
              <a:t>이 돼</a:t>
            </a:r>
            <a:r>
              <a:rPr lang="en-US" altLang="ko-KR" dirty="0"/>
              <a:t>. </a:t>
            </a:r>
          </a:p>
        </p:txBody>
      </p:sp>
      <p:sp>
        <p:nvSpPr>
          <p:cNvPr id="193" name="There are also variables in the programming of GEIO.…"/>
          <p:cNvSpPr txBox="1"/>
          <p:nvPr/>
        </p:nvSpPr>
        <p:spPr>
          <a:xfrm>
            <a:off x="1841639" y="11093946"/>
            <a:ext cx="20298827" cy="910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en-US" altLang="ko-KR" dirty="0"/>
              <a:t>GEIO</a:t>
            </a:r>
            <a:r>
              <a:rPr lang="ko-KR" altLang="en-US" dirty="0"/>
              <a:t>의 프로그래밍에도 변수가 있는데</a:t>
            </a:r>
            <a:r>
              <a:rPr lang="en-US" altLang="ko-KR" dirty="0"/>
              <a:t>.  “</a:t>
            </a:r>
            <a:r>
              <a:rPr lang="ko-KR" altLang="en-US" dirty="0"/>
              <a:t>연산</a:t>
            </a:r>
            <a:r>
              <a:rPr lang="en-US" altLang="ko-KR" dirty="0"/>
              <a:t>(Math)" </a:t>
            </a:r>
            <a:r>
              <a:rPr lang="ko-KR" altLang="en-US" dirty="0"/>
              <a:t>툴에서 가변 코드를 찾을 수 있어</a:t>
            </a:r>
            <a:r>
              <a:rPr lang="en-US" altLang="ko-KR" dirty="0"/>
              <a:t>. </a:t>
            </a:r>
          </a:p>
        </p:txBody>
      </p:sp>
      <p:sp>
        <p:nvSpPr>
          <p:cNvPr id="194" name="Variable is a special number whose value is changeable as the circumstance changes.…"/>
          <p:cNvSpPr txBox="1"/>
          <p:nvPr/>
        </p:nvSpPr>
        <p:spPr>
          <a:xfrm>
            <a:off x="5171485" y="10585606"/>
            <a:ext cx="14495956" cy="183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4000">
                <a:solidFill>
                  <a:srgbClr val="41CAD0"/>
                </a:solidFill>
              </a:defRPr>
            </a:pPr>
            <a:r>
              <a:rPr lang="ko-KR" altLang="ko-KR" sz="4000" dirty="0"/>
              <a:t>변수는 상황이 변함에 따라 값이 변경될 수 있는 특수한 숫자야</a:t>
            </a:r>
            <a:r>
              <a:rPr lang="en-US" altLang="ko-KR" sz="4000" dirty="0"/>
              <a:t>. </a:t>
            </a:r>
            <a:endParaRPr lang="ko-KR" altLang="ko-KR" sz="4000" dirty="0"/>
          </a:p>
          <a:p>
            <a:pPr>
              <a:lnSpc>
                <a:spcPct val="150000"/>
              </a:lnSpc>
              <a:defRPr sz="4000">
                <a:solidFill>
                  <a:srgbClr val="41CAD0"/>
                </a:solidFill>
              </a:defRPr>
            </a:pPr>
            <a:r>
              <a:rPr lang="ko-KR" altLang="ko-KR" sz="4000" dirty="0"/>
              <a:t>예를 들면</a:t>
            </a:r>
            <a:r>
              <a:rPr lang="en-US" altLang="ko-KR" sz="4000" dirty="0"/>
              <a:t>, </a:t>
            </a:r>
            <a:r>
              <a:rPr lang="ko-KR" altLang="ko-KR" sz="4000" dirty="0"/>
              <a:t>시간</a:t>
            </a:r>
            <a:r>
              <a:rPr lang="en-US" altLang="ko-KR" sz="4000" dirty="0"/>
              <a:t>, </a:t>
            </a:r>
            <a:r>
              <a:rPr lang="ko-KR" altLang="ko-KR" sz="4000" dirty="0"/>
              <a:t>나이</a:t>
            </a:r>
            <a:r>
              <a:rPr lang="en-US" altLang="ko-KR" sz="4000" dirty="0"/>
              <a:t>, </a:t>
            </a:r>
            <a:r>
              <a:rPr lang="ko-KR" altLang="ko-KR" sz="4000" dirty="0"/>
              <a:t>그리고 신체의 길이 등이 될 수 있어</a:t>
            </a:r>
            <a:r>
              <a:rPr lang="en-US" altLang="ko-KR" sz="4000" dirty="0"/>
              <a:t>.</a:t>
            </a:r>
            <a:endParaRPr lang="ko-KR" altLang="ko-KR" sz="4000" dirty="0"/>
          </a:p>
        </p:txBody>
      </p:sp>
      <p:sp>
        <p:nvSpPr>
          <p:cNvPr id="195" name="椭圆形"/>
          <p:cNvSpPr/>
          <p:nvPr/>
        </p:nvSpPr>
        <p:spPr>
          <a:xfrm>
            <a:off x="4529244" y="7143868"/>
            <a:ext cx="3733734" cy="645666"/>
          </a:xfrm>
          <a:prstGeom prst="ellipse">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86"/>
                                        </p:tgtEl>
                                      </p:cBhvr>
                                    </p:animEffect>
                                    <p:set>
                                      <p:cBhvr>
                                        <p:cTn id="11" fill="hold">
                                          <p:stCondLst>
                                            <p:cond delay="499"/>
                                          </p:stCondLst>
                                        </p:cTn>
                                        <p:tgtEl>
                                          <p:spTgt spid="18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4" nodeType="clickEffect">
                                  <p:stCondLst>
                                    <p:cond delay="0"/>
                                  </p:stCondLst>
                                  <p:iterate>
                                    <p:tmAbs val="0"/>
                                  </p:iterate>
                                  <p:childTnLst>
                                    <p:animEffect transition="out" filter="wipe(left)">
                                      <p:cBhvr>
                                        <p:cTn id="18" dur="500" fill="hold"/>
                                        <p:tgtEl>
                                          <p:spTgt spid="194"/>
                                        </p:tgtEl>
                                      </p:cBhvr>
                                    </p:animEffect>
                                    <p:set>
                                      <p:cBhvr>
                                        <p:cTn id="19" fill="hold">
                                          <p:stCondLst>
                                            <p:cond delay="499"/>
                                          </p:stCondLst>
                                        </p:cTn>
                                        <p:tgtEl>
                                          <p:spTgt spid="194"/>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5" nodeType="afterEffect">
                                  <p:stCondLst>
                                    <p:cond delay="0"/>
                                  </p:stCondLst>
                                  <p:iterate type="lt">
                                    <p:tmAbs val="100"/>
                                  </p:iterate>
                                  <p:childTnLst>
                                    <p:set>
                                      <p:cBhvr>
                                        <p:cTn id="22" fill="hold"/>
                                        <p:tgtEl>
                                          <p:spTgt spid="1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6" nodeType="clickEffect">
                                  <p:stCondLst>
                                    <p:cond delay="0"/>
                                  </p:stCondLst>
                                  <p:iterate>
                                    <p:tmAbs val="0"/>
                                  </p:iterate>
                                  <p:childTnLst>
                                    <p:set>
                                      <p:cBhvr>
                                        <p:cTn id="26" fill="hold"/>
                                        <p:tgtEl>
                                          <p:spTgt spid="183"/>
                                        </p:tgtEl>
                                        <p:attrNameLst>
                                          <p:attrName>style.visibility</p:attrName>
                                        </p:attrNameLst>
                                      </p:cBhvr>
                                      <p:to>
                                        <p:strVal val="visible"/>
                                      </p:to>
                                    </p:set>
                                    <p:animEffect transition="in" filter="wipe(left)">
                                      <p:cBhvr>
                                        <p:cTn id="27" dur="1000"/>
                                        <p:tgtEl>
                                          <p:spTgt spid="183"/>
                                        </p:tgtEl>
                                      </p:cBhvr>
                                    </p:animEffect>
                                  </p:childTnLst>
                                </p:cTn>
                              </p:par>
                            </p:childTnLst>
                          </p:cTn>
                        </p:par>
                        <p:par>
                          <p:cTn id="28" fill="hold">
                            <p:stCondLst>
                              <p:cond delay="1000"/>
                            </p:stCondLst>
                            <p:childTnLst>
                              <p:par>
                                <p:cTn id="29" presetID="22" presetClass="entr" presetSubtype="8" fill="hold" grpId="7" nodeType="afterEffect">
                                  <p:stCondLst>
                                    <p:cond delay="0"/>
                                  </p:stCondLst>
                                  <p:iterate>
                                    <p:tmAbs val="0"/>
                                  </p:iterate>
                                  <p:childTnLst>
                                    <p:set>
                                      <p:cBhvr>
                                        <p:cTn id="30" fill="hold"/>
                                        <p:tgtEl>
                                          <p:spTgt spid="187"/>
                                        </p:tgtEl>
                                        <p:attrNameLst>
                                          <p:attrName>style.visibility</p:attrName>
                                        </p:attrNameLst>
                                      </p:cBhvr>
                                      <p:to>
                                        <p:strVal val="visible"/>
                                      </p:to>
                                    </p:set>
                                    <p:animEffect transition="in" filter="wipe(left)">
                                      <p:cBhvr>
                                        <p:cTn id="31" dur="500"/>
                                        <p:tgtEl>
                                          <p:spTgt spid="18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8" fill="hold" grpId="8" nodeType="clickEffect">
                                  <p:stCondLst>
                                    <p:cond delay="0"/>
                                  </p:stCondLst>
                                  <p:iterate>
                                    <p:tmAbs val="0"/>
                                  </p:iterate>
                                  <p:childTnLst>
                                    <p:animEffect transition="out" filter="wipe(left)">
                                      <p:cBhvr>
                                        <p:cTn id="35" dur="500" fill="hold"/>
                                        <p:tgtEl>
                                          <p:spTgt spid="193"/>
                                        </p:tgtEl>
                                      </p:cBhvr>
                                    </p:animEffect>
                                    <p:set>
                                      <p:cBhvr>
                                        <p:cTn id="36" fill="hold">
                                          <p:stCondLst>
                                            <p:cond delay="499"/>
                                          </p:stCondLst>
                                        </p:cTn>
                                        <p:tgtEl>
                                          <p:spTgt spid="193"/>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grpId="9" nodeType="afterEffect">
                                  <p:stCondLst>
                                    <p:cond delay="0"/>
                                  </p:stCondLst>
                                  <p:iterate type="lt">
                                    <p:tmAbs val="100"/>
                                  </p:iterate>
                                  <p:childTnLst>
                                    <p:set>
                                      <p:cBhvr>
                                        <p:cTn id="39" fill="hold"/>
                                        <p:tgtEl>
                                          <p:spTgt spid="19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10" nodeType="clickEffect">
                                  <p:stCondLst>
                                    <p:cond delay="0"/>
                                  </p:stCondLst>
                                  <p:iterate>
                                    <p:tmAbs val="0"/>
                                  </p:iterate>
                                  <p:childTnLst>
                                    <p:set>
                                      <p:cBhvr>
                                        <p:cTn id="43" fill="hold"/>
                                        <p:tgtEl>
                                          <p:spTgt spid="189"/>
                                        </p:tgtEl>
                                        <p:attrNameLst>
                                          <p:attrName>style.visibility</p:attrName>
                                        </p:attrNameLst>
                                      </p:cBhvr>
                                      <p:to>
                                        <p:strVal val="visible"/>
                                      </p:to>
                                    </p:set>
                                    <p:animEffect transition="in" filter="wipe(left)">
                                      <p:cBhvr>
                                        <p:cTn id="44" dur="500"/>
                                        <p:tgtEl>
                                          <p:spTgt spid="18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8" fill="hold" grpId="11" nodeType="clickEffect">
                                  <p:stCondLst>
                                    <p:cond delay="0"/>
                                  </p:stCondLst>
                                  <p:iterate>
                                    <p:tmAbs val="0"/>
                                  </p:iterate>
                                  <p:childTnLst>
                                    <p:animEffect transition="out" filter="wipe(left)">
                                      <p:cBhvr>
                                        <p:cTn id="48" dur="500" fill="hold"/>
                                        <p:tgtEl>
                                          <p:spTgt spid="192"/>
                                        </p:tgtEl>
                                      </p:cBhvr>
                                    </p:animEffect>
                                    <p:set>
                                      <p:cBhvr>
                                        <p:cTn id="49" fill="hold">
                                          <p:stCondLst>
                                            <p:cond delay="499"/>
                                          </p:stCondLst>
                                        </p:cTn>
                                        <p:tgtEl>
                                          <p:spTgt spid="192"/>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2" nodeType="afterEffect">
                                  <p:stCondLst>
                                    <p:cond delay="0"/>
                                  </p:stCondLst>
                                  <p:iterate type="lt">
                                    <p:tmAbs val="100"/>
                                  </p:iterate>
                                  <p:childTnLst>
                                    <p:set>
                                      <p:cBhvr>
                                        <p:cTn id="52" fill="hold"/>
                                        <p:tgtEl>
                                          <p:spTgt spid="1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13" nodeType="clickEffect">
                                  <p:stCondLst>
                                    <p:cond delay="0"/>
                                  </p:stCondLst>
                                  <p:iterate>
                                    <p:tmAbs val="0"/>
                                  </p:iterate>
                                  <p:childTnLst>
                                    <p:set>
                                      <p:cBhvr>
                                        <p:cTn id="56" fill="hold"/>
                                        <p:tgtEl>
                                          <p:spTgt spid="190"/>
                                        </p:tgtEl>
                                        <p:attrNameLst>
                                          <p:attrName>style.visibility</p:attrName>
                                        </p:attrNameLst>
                                      </p:cBhvr>
                                      <p:to>
                                        <p:strVal val="visible"/>
                                      </p:to>
                                    </p:set>
                                    <p:animEffect transition="in" filter="wipe(left)">
                                      <p:cBhvr>
                                        <p:cTn id="57" dur="500"/>
                                        <p:tgtEl>
                                          <p:spTgt spid="190"/>
                                        </p:tgtEl>
                                      </p:cBhvr>
                                    </p:animEffect>
                                  </p:childTnLst>
                                </p:cTn>
                              </p:par>
                            </p:childTnLst>
                          </p:cTn>
                        </p:par>
                        <p:par>
                          <p:cTn id="58" fill="hold">
                            <p:stCondLst>
                              <p:cond delay="500"/>
                            </p:stCondLst>
                            <p:childTnLst>
                              <p:par>
                                <p:cTn id="59" presetID="22" presetClass="entr" presetSubtype="8" fill="hold" grpId="14" nodeType="afterEffect">
                                  <p:stCondLst>
                                    <p:cond delay="0"/>
                                  </p:stCondLst>
                                  <p:iterate>
                                    <p:tmAbs val="0"/>
                                  </p:iterate>
                                  <p:childTnLst>
                                    <p:set>
                                      <p:cBhvr>
                                        <p:cTn id="60" fill="hold"/>
                                        <p:tgtEl>
                                          <p:spTgt spid="195"/>
                                        </p:tgtEl>
                                        <p:attrNameLst>
                                          <p:attrName>style.visibility</p:attrName>
                                        </p:attrNameLst>
                                      </p:cBhvr>
                                      <p:to>
                                        <p:strVal val="visible"/>
                                      </p:to>
                                    </p:set>
                                    <p:animEffect transition="in" filter="wipe(left)">
                                      <p:cBhvr>
                                        <p:cTn id="61" dur="500"/>
                                        <p:tgtEl>
                                          <p:spTgt spid="19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8" fill="hold" grpId="15" nodeType="clickEffect">
                                  <p:stCondLst>
                                    <p:cond delay="0"/>
                                  </p:stCondLst>
                                  <p:iterate>
                                    <p:tmAbs val="0"/>
                                  </p:iterate>
                                  <p:childTnLst>
                                    <p:animEffect transition="out" filter="wipe(left)">
                                      <p:cBhvr>
                                        <p:cTn id="65" dur="500" fill="hold"/>
                                        <p:tgtEl>
                                          <p:spTgt spid="191"/>
                                        </p:tgtEl>
                                      </p:cBhvr>
                                    </p:animEffect>
                                    <p:set>
                                      <p:cBhvr>
                                        <p:cTn id="66" fill="hold">
                                          <p:stCondLst>
                                            <p:cond delay="499"/>
                                          </p:stCondLst>
                                        </p:cTn>
                                        <p:tgtEl>
                                          <p:spTgt spid="191"/>
                                        </p:tgtEl>
                                        <p:attrNameLst>
                                          <p:attrName>style.visibility</p:attrName>
                                        </p:attrNameLst>
                                      </p:cBhvr>
                                      <p:to>
                                        <p:strVal val="hidden"/>
                                      </p:to>
                                    </p:set>
                                  </p:childTnLst>
                                </p:cTn>
                              </p:par>
                            </p:childTnLst>
                          </p:cTn>
                        </p:par>
                        <p:par>
                          <p:cTn id="67" fill="hold">
                            <p:stCondLst>
                              <p:cond delay="500"/>
                            </p:stCondLst>
                            <p:childTnLst>
                              <p:par>
                                <p:cTn id="68" presetID="1" presetClass="entr" presetSubtype="0" fill="hold" grpId="16" nodeType="afterEffect">
                                  <p:stCondLst>
                                    <p:cond delay="0"/>
                                  </p:stCondLst>
                                  <p:iterate type="lt">
                                    <p:tmAbs val="100"/>
                                  </p:iterate>
                                  <p:childTnLst>
                                    <p:set>
                                      <p:cBhvr>
                                        <p:cTn id="69" fill="hold"/>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6" animBg="1" advAuto="0"/>
      <p:bldP spid="186" grpId="1" animBg="1" advAuto="0"/>
      <p:bldP spid="186" grpId="2" animBg="1" advAuto="0"/>
      <p:bldP spid="187" grpId="7" animBg="1" advAuto="0"/>
      <p:bldP spid="188" grpId="16" animBg="1" advAuto="0"/>
      <p:bldP spid="189" grpId="10" animBg="1" advAuto="0"/>
      <p:bldP spid="190" grpId="13" animBg="1" advAuto="0"/>
      <p:bldP spid="191" grpId="12" animBg="1" advAuto="0"/>
      <p:bldP spid="191" grpId="15" animBg="1" advAuto="0"/>
      <p:bldP spid="192" grpId="9" animBg="1" advAuto="0"/>
      <p:bldP spid="192" grpId="11" animBg="1" advAuto="0"/>
      <p:bldP spid="193" grpId="5" animBg="1" advAuto="0"/>
      <p:bldP spid="193" grpId="8" animBg="1" advAuto="0"/>
      <p:bldP spid="194" grpId="3" animBg="1" advAuto="0"/>
      <p:bldP spid="194" grpId="4" animBg="1" advAuto="0"/>
      <p:bldP spid="195" grpId="1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8"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99" name="Training"/>
          <p:cNvSpPr txBox="1"/>
          <p:nvPr/>
        </p:nvSpPr>
        <p:spPr>
          <a:xfrm>
            <a:off x="11371263" y="6345039"/>
            <a:ext cx="1641475"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solidFill>
                  <a:srgbClr val="41CAD0"/>
                </a:solidFill>
              </a:defRPr>
            </a:lvl1pPr>
          </a:lstStyle>
          <a:p>
            <a:r>
              <a:rPr lang="ko-KR" altLang="en-US" dirty="0"/>
              <a:t>훈련</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83</TotalTime>
  <Words>524</Words>
  <Application>Microsoft Office PowerPoint</Application>
  <PresentationFormat>사용자 지정</PresentationFormat>
  <Paragraphs>84</Paragraphs>
  <Slides>14</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14</vt:i4>
      </vt:variant>
    </vt:vector>
  </HeadingPairs>
  <TitlesOfParts>
    <vt:vector size="18" baseType="lpstr">
      <vt:lpstr>Helvetica Neue</vt:lpstr>
      <vt:lpstr>Helvetica Neue Light</vt:lpstr>
      <vt:lpstr>Helvetica Neue Medium</vt:lpstr>
      <vt:lpstr>White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구 현선</cp:lastModifiedBy>
  <cp:revision>20</cp:revision>
  <dcterms:modified xsi:type="dcterms:W3CDTF">2020-05-23T13:38:18Z</dcterms:modified>
</cp:coreProperties>
</file>