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714" y="3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4351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在此键入引文。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13450"/>
            <a:ext cx="19621500" cy="9525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“在此键入引文。”</a:t>
            </a:r>
          </a:p>
        </p:txBody>
      </p: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标题文本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标题文本</a:t>
            </a:r>
          </a:p>
        </p:txBody>
      </p:sp>
      <p:sp>
        <p:nvSpPr>
          <p:cNvPr id="4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图像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图像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训练营003.jpg" descr="训练营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B82CDD85-7283-4983-B71D-7E694AF22CF4}"/>
              </a:ext>
            </a:extLst>
          </p:cNvPr>
          <p:cNvGrpSpPr/>
          <p:nvPr/>
        </p:nvGrpSpPr>
        <p:grpSpPr>
          <a:xfrm>
            <a:off x="8896389" y="8183528"/>
            <a:ext cx="13401508" cy="4343752"/>
            <a:chOff x="8896389" y="8183528"/>
            <a:chExt cx="13401508" cy="4343752"/>
          </a:xfrm>
        </p:grpSpPr>
        <p:sp>
          <p:nvSpPr>
            <p:cNvPr id="120" name="How to Become A GEIO Pilot？…"/>
            <p:cNvSpPr txBox="1"/>
            <p:nvPr/>
          </p:nvSpPr>
          <p:spPr>
            <a:xfrm>
              <a:off x="8896389" y="8183528"/>
              <a:ext cx="13401507" cy="4155753"/>
            </a:xfrm>
            <a:prstGeom prst="rect">
              <a:avLst/>
            </a:prstGeom>
            <a:solidFill>
              <a:srgbClr val="2F4A89"/>
            </a:solidFill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>
                <a:lnSpc>
                  <a:spcPct val="120000"/>
                </a:lnSpc>
                <a:defRPr sz="6000">
                  <a:solidFill>
                    <a:srgbClr val="FFFFFF"/>
                  </a:solidFill>
                </a:defRPr>
              </a:pPr>
              <a:endParaRPr dirty="0"/>
            </a:p>
            <a:p>
              <a:pPr>
                <a:lnSpc>
                  <a:spcPct val="120000"/>
                </a:lnSpc>
                <a:defRPr sz="6500">
                  <a:solidFill>
                    <a:srgbClr val="FFFFFF"/>
                  </a:solidFill>
                </a:defRPr>
              </a:pPr>
              <a:r>
                <a:rPr dirty="0"/>
                <a:t>GEIO </a:t>
              </a:r>
              <a:r>
                <a:rPr lang="ko-KR" altLang="en-US" dirty="0"/>
                <a:t>파일럿이 되는 방법</a:t>
              </a:r>
              <a:endParaRPr dirty="0"/>
            </a:p>
            <a:p>
              <a:pPr>
                <a:lnSpc>
                  <a:spcPct val="120000"/>
                </a:lnSpc>
                <a:defRPr sz="4000">
                  <a:solidFill>
                    <a:srgbClr val="FFFFFF"/>
                  </a:solidFill>
                </a:defRPr>
              </a:pPr>
              <a:r>
                <a:rPr dirty="0"/>
                <a:t>Lesson 16: </a:t>
              </a:r>
              <a:r>
                <a:rPr lang="ko-KR" altLang="en-US" dirty="0"/>
                <a:t>최후의 돌격</a:t>
              </a:r>
              <a:endParaRPr dirty="0"/>
            </a:p>
            <a:p>
              <a:pPr>
                <a:lnSpc>
                  <a:spcPct val="120000"/>
                </a:lnSpc>
                <a:defRPr sz="6000">
                  <a:solidFill>
                    <a:srgbClr val="FFFFFF"/>
                  </a:solidFill>
                </a:defRPr>
              </a:pPr>
              <a:endParaRPr dirty="0"/>
            </a:p>
          </p:txBody>
        </p:sp>
        <p:pic>
          <p:nvPicPr>
            <p:cNvPr id="4" name="How to Become A GEIO Pilot？…" descr="How to Become A GEIO Pilot？…">
              <a:extLst>
                <a:ext uri="{FF2B5EF4-FFF2-40B4-BE49-F238E27FC236}">
                  <a16:creationId xmlns:a16="http://schemas.microsoft.com/office/drawing/2014/main" id="{9D898007-E202-43AF-B106-89CF1BF22A15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6389" y="8183528"/>
              <a:ext cx="13401508" cy="434375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0" advTm="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训练营003（模糊02）.jpg" descr="训练营003（模糊02）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色彩主角 4.png" descr="色彩主角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V朘R$~3LVOWC{SUC4.png" descr="V朘R$~3LVOWC{SUC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Welcome back fellow pilots! I am Sam. Do you still remember what we have learnt last time?"/>
          <p:cNvSpPr txBox="1"/>
          <p:nvPr/>
        </p:nvSpPr>
        <p:spPr>
          <a:xfrm>
            <a:off x="3861194" y="11234126"/>
            <a:ext cx="1666161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친구들 돌아 온 걸 환영해</a:t>
            </a:r>
            <a:r>
              <a:rPr lang="en-US" altLang="ko-KR" dirty="0"/>
              <a:t>! </a:t>
            </a:r>
            <a:r>
              <a:rPr lang="ko-KR" altLang="en-US" dirty="0"/>
              <a:t>나는 샘이야</a:t>
            </a:r>
            <a:r>
              <a:rPr lang="en-US" altLang="ko-KR" dirty="0"/>
              <a:t>. </a:t>
            </a:r>
            <a:r>
              <a:rPr lang="ko-KR" altLang="en-US" dirty="0"/>
              <a:t>마지막 시간에 배운 거 기억하지</a:t>
            </a:r>
            <a:r>
              <a:rPr lang="en-US" altLang="ko-KR" dirty="0"/>
              <a:t>?</a:t>
            </a:r>
          </a:p>
        </p:txBody>
      </p:sp>
      <p:sp>
        <p:nvSpPr>
          <p:cNvPr id="126" name="Last time, we successfully found and destroyed the enemy armoury, and gave the enemy a great strike on their morale. Now the final battle has come. destroy the terrorists, and restore peace for the whole world!"/>
          <p:cNvSpPr txBox="1"/>
          <p:nvPr/>
        </p:nvSpPr>
        <p:spPr>
          <a:xfrm>
            <a:off x="3364164" y="10214391"/>
            <a:ext cx="17655672" cy="2757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저번 시간에</a:t>
            </a:r>
            <a:r>
              <a:rPr lang="en-US" altLang="ko-KR" dirty="0"/>
              <a:t>, </a:t>
            </a:r>
            <a:r>
              <a:rPr lang="ko-KR" altLang="en-US" dirty="0"/>
              <a:t>우리가 성공적으로 적의 군수창고를 찾아 파괴했고</a:t>
            </a:r>
            <a:r>
              <a:rPr lang="en-US" altLang="ko-KR" dirty="0"/>
              <a:t>, </a:t>
            </a:r>
            <a:r>
              <a:rPr lang="ko-KR" altLang="en-US" dirty="0"/>
              <a:t>그들의 사기에 엄청난 타격을 입혔지</a:t>
            </a:r>
            <a:r>
              <a:rPr lang="en-US" altLang="ko-KR" dirty="0"/>
              <a:t>. </a:t>
            </a:r>
            <a:r>
              <a:rPr lang="ko-KR" altLang="en-US" dirty="0"/>
              <a:t>이제 마지막 싸움이야</a:t>
            </a:r>
            <a:r>
              <a:rPr lang="en-US" altLang="ko-KR" dirty="0"/>
              <a:t>. </a:t>
            </a:r>
            <a:r>
              <a:rPr lang="ko-KR" altLang="en-US" dirty="0"/>
              <a:t>테러리스트를 무찌르고</a:t>
            </a:r>
            <a:r>
              <a:rPr lang="en-US" altLang="ko-KR" dirty="0"/>
              <a:t>, </a:t>
            </a:r>
            <a:r>
              <a:rPr lang="ko-KR" altLang="en-US" dirty="0"/>
              <a:t>세상에 평화를 가져 오는 거야</a:t>
            </a:r>
            <a:r>
              <a:rPr lang="en-US" altLang="ko-KR" dirty="0"/>
              <a:t>!</a:t>
            </a:r>
            <a:endParaRPr lang="ko-KR" altLang="en-US" dirty="0"/>
          </a:p>
        </p:txBody>
      </p:sp>
      <p:sp>
        <p:nvSpPr>
          <p:cNvPr id="127" name="How do we know the result of logo recognition?"/>
          <p:cNvSpPr/>
          <p:nvPr/>
        </p:nvSpPr>
        <p:spPr>
          <a:xfrm>
            <a:off x="6477167" y="2592652"/>
            <a:ext cx="11429666" cy="1270001"/>
          </a:xfrm>
          <a:prstGeom prst="roundRect">
            <a:avLst>
              <a:gd name="adj" fmla="val 15000"/>
            </a:avLst>
          </a:prstGeom>
          <a:solidFill>
            <a:srgbClr val="00CFD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ko-KR" altLang="en-US" dirty="0"/>
              <a:t>로고 인식 결과를 어떻게 알 수 있을까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28" name="How to build a logo recognition system?"/>
          <p:cNvSpPr/>
          <p:nvPr/>
        </p:nvSpPr>
        <p:spPr>
          <a:xfrm>
            <a:off x="6477167" y="4755552"/>
            <a:ext cx="11429666" cy="1270001"/>
          </a:xfrm>
          <a:prstGeom prst="roundRect">
            <a:avLst>
              <a:gd name="adj" fmla="val 15000"/>
            </a:avLst>
          </a:prstGeom>
          <a:solidFill>
            <a:srgbClr val="00CFD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ko-KR" altLang="en-US" dirty="0"/>
              <a:t>로고 인식 시스템을 어떻게 만들까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29" name="What’s the difference between “If” and “If…else”?"/>
          <p:cNvSpPr/>
          <p:nvPr/>
        </p:nvSpPr>
        <p:spPr>
          <a:xfrm>
            <a:off x="6477167" y="6918452"/>
            <a:ext cx="11429666" cy="1270001"/>
          </a:xfrm>
          <a:prstGeom prst="roundRect">
            <a:avLst>
              <a:gd name="adj" fmla="val 15000"/>
            </a:avLst>
          </a:prstGeom>
          <a:solidFill>
            <a:srgbClr val="00CFD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ko-KR" altLang="en-US" dirty="0"/>
              <a:t>“만약” 구문 과 “만약</a:t>
            </a:r>
            <a:r>
              <a:rPr lang="en-US" altLang="ko-KR" dirty="0"/>
              <a:t>…</a:t>
            </a:r>
            <a:r>
              <a:rPr lang="ko-KR" altLang="en-US" dirty="0" err="1"/>
              <a:t>아닐경우</a:t>
            </a:r>
            <a:r>
              <a:rPr lang="ko-KR" altLang="en-US" dirty="0"/>
              <a:t>” 구문의 차이점은 무엇인가</a:t>
            </a:r>
            <a:r>
              <a:rPr lang="en-US" altLang="ko-KR" dirty="0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1" dur="500" fill="hold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  <p:bldP spid="124" grpId="2" animBg="1" advAuto="0"/>
      <p:bldP spid="125" grpId="3" animBg="1" advAuto="0"/>
      <p:bldP spid="125" grpId="7" animBg="1" advAuto="0"/>
      <p:bldP spid="126" grpId="8" animBg="1" advAuto="0"/>
      <p:bldP spid="127" grpId="4" animBg="1" advAuto="0"/>
      <p:bldP spid="128" grpId="5" animBg="1" advAuto="0"/>
      <p:bldP spid="129" grpId="6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训练营003（模糊02）.jpg" descr="训练营003（模糊02）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V朘R$~3LVOWC{SUC4.png" descr="V朘R$~3LVOWC{SUC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75" y="5546573"/>
            <a:ext cx="14429450" cy="262285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Briefing"/>
          <p:cNvSpPr txBox="1"/>
          <p:nvPr/>
        </p:nvSpPr>
        <p:spPr>
          <a:xfrm>
            <a:off x="10986543" y="6345039"/>
            <a:ext cx="241091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브리핑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训练营003（模糊02）.jpg" descr="训练营003（模糊02）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色彩主角 4.png" descr="色彩主角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V朘R$~3LVOWC{SUC4.png" descr="V朘R$~3LVOWC{SUC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In the Briefing section, let’s see what we are going to do today."/>
          <p:cNvSpPr txBox="1"/>
          <p:nvPr/>
        </p:nvSpPr>
        <p:spPr>
          <a:xfrm>
            <a:off x="6910908" y="11234126"/>
            <a:ext cx="1056218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브리핑에서는 우리가 무엇을 배울지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5B6DBAF-0C3A-42D1-8627-AEA331D0EC0F}"/>
              </a:ext>
            </a:extLst>
          </p:cNvPr>
          <p:cNvGrpSpPr/>
          <p:nvPr/>
        </p:nvGrpSpPr>
        <p:grpSpPr>
          <a:xfrm>
            <a:off x="7350623" y="2093818"/>
            <a:ext cx="9682754" cy="6025874"/>
            <a:chOff x="7350623" y="2093818"/>
            <a:chExt cx="9682754" cy="6025874"/>
          </a:xfrm>
        </p:grpSpPr>
        <p:sp>
          <p:nvSpPr>
            <p:cNvPr id="138" name="Topic…"/>
            <p:cNvSpPr txBox="1"/>
            <p:nvPr/>
          </p:nvSpPr>
          <p:spPr>
            <a:xfrm>
              <a:off x="7452224" y="2121318"/>
              <a:ext cx="9466852" cy="5796459"/>
            </a:xfrm>
            <a:prstGeom prst="rect">
              <a:avLst/>
            </a:prstGeom>
            <a:solidFill>
              <a:srgbClr val="2B2B32">
                <a:alpha val="79900"/>
              </a:srgbClr>
            </a:solidFill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 dirty="0"/>
            </a:p>
            <a:p>
              <a:pPr>
                <a:defRPr sz="4000">
                  <a:solidFill>
                    <a:srgbClr val="FFFFFF"/>
                  </a:solidFill>
                </a:defRPr>
              </a:pPr>
              <a:r>
                <a:rPr lang="ko-KR" altLang="en-US" dirty="0"/>
                <a:t>주제</a:t>
              </a:r>
              <a:endParaRPr dirty="0"/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dirty="0"/>
                <a:t>“</a:t>
              </a:r>
              <a:r>
                <a:rPr lang="ko-KR" altLang="en-US" dirty="0"/>
                <a:t>최후의 돌격</a:t>
              </a:r>
              <a:r>
                <a:rPr dirty="0"/>
                <a:t>”</a:t>
              </a:r>
            </a:p>
            <a:p>
              <a:pPr>
                <a:defRPr sz="4000">
                  <a:solidFill>
                    <a:srgbClr val="FFFFFF"/>
                  </a:solidFill>
                </a:defRPr>
              </a:pPr>
              <a:endParaRPr dirty="0"/>
            </a:p>
            <a:p>
              <a:pPr>
                <a:defRPr sz="4000">
                  <a:solidFill>
                    <a:srgbClr val="FFFFFF"/>
                  </a:solidFill>
                </a:defRPr>
              </a:pPr>
              <a:r>
                <a:rPr lang="ko-KR" altLang="en-US" dirty="0"/>
                <a:t>훈련</a:t>
              </a:r>
              <a:endParaRPr dirty="0"/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lang="ko-KR" altLang="en-US" dirty="0"/>
                <a:t>컨트롤 패널</a:t>
              </a:r>
              <a:r>
                <a:rPr lang="en-US" altLang="ko-KR" dirty="0"/>
                <a:t>(</a:t>
              </a:r>
              <a:r>
                <a:rPr lang="ko-KR" altLang="en-US" dirty="0"/>
                <a:t>제어판</a:t>
              </a:r>
              <a:r>
                <a:rPr lang="en-US" altLang="ko-KR" dirty="0"/>
                <a:t>) </a:t>
              </a:r>
              <a:r>
                <a:rPr lang="ko-KR" altLang="en-US" dirty="0"/>
                <a:t>생성</a:t>
              </a:r>
              <a:endParaRPr dirty="0"/>
            </a:p>
            <a:p>
              <a:pPr>
                <a:defRPr sz="4000">
                  <a:solidFill>
                    <a:srgbClr val="FFFFFF"/>
                  </a:solidFill>
                </a:defRPr>
              </a:pPr>
              <a:endParaRPr dirty="0"/>
            </a:p>
            <a:p>
              <a:pPr>
                <a:defRPr sz="4000">
                  <a:solidFill>
                    <a:srgbClr val="FFFFFF"/>
                  </a:solidFill>
                </a:defRPr>
              </a:pPr>
              <a:r>
                <a:rPr lang="ko-KR" altLang="en-US" dirty="0"/>
                <a:t>도전</a:t>
              </a:r>
              <a:endParaRPr dirty="0"/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lang="ko-KR" altLang="en-US" dirty="0" err="1"/>
                <a:t>프리배틀</a:t>
              </a:r>
              <a:r>
                <a:rPr lang="ko-KR" altLang="en-US" dirty="0"/>
                <a:t> 모드에서 적 격파</a:t>
              </a:r>
              <a:endParaRPr dirty="0"/>
            </a:p>
            <a:p>
              <a:pPr>
                <a:defRPr sz="4000">
                  <a:solidFill>
                    <a:srgbClr val="FFFFFF"/>
                  </a:solidFill>
                </a:defRPr>
              </a:pPr>
              <a:endParaRPr dirty="0"/>
            </a:p>
          </p:txBody>
        </p:sp>
        <p:pic>
          <p:nvPicPr>
            <p:cNvPr id="7" name="Briefing…" descr="Briefing…">
              <a:extLst>
                <a:ext uri="{FF2B5EF4-FFF2-40B4-BE49-F238E27FC236}">
                  <a16:creationId xmlns:a16="http://schemas.microsoft.com/office/drawing/2014/main" id="{1573A7AF-1DA5-49D3-A486-FD758A97D10F}"/>
                </a:ext>
              </a:extLst>
            </p:cNvPr>
            <p:cNvPicPr>
              <a:picLocks/>
            </p:cNvPicPr>
            <p:nvPr/>
          </p:nvPicPr>
          <p:blipFill>
            <a:blip r:embed="rId5">
              <a:alphaModFix amt="79900"/>
            </a:blip>
            <a:stretch>
              <a:fillRect/>
            </a:stretch>
          </p:blipFill>
          <p:spPr>
            <a:xfrm>
              <a:off x="7350623" y="2093818"/>
              <a:ext cx="9682754" cy="602587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训练营003（模糊02）.jpg" descr="训练营003（模糊02）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V朘R$~3LVOWC{SUC4.png" descr="V朘R$~3LVOWC{SUC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75" y="5546573"/>
            <a:ext cx="14429450" cy="262285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raining"/>
          <p:cNvSpPr txBox="1"/>
          <p:nvPr/>
        </p:nvSpPr>
        <p:spPr>
          <a:xfrm>
            <a:off x="11264663" y="6345039"/>
            <a:ext cx="185467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훈 </a:t>
            </a:r>
            <a:r>
              <a:rPr lang="ko-KR" altLang="en-US" dirty="0" err="1"/>
              <a:t>련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屏幕 改psd.jpg" descr="屏幕 改ps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44"/>
            <a:ext cx="24384001" cy="13707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3934.PNG" descr="IMG_39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028" y="2392280"/>
            <a:ext cx="12823944" cy="6825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色彩主角 4.png" descr="色彩主角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V朘R$~3LVOWC{SUC4.png" descr="V朘R$~3LVOWC{SUC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raining task 1: Programme GEIO so that it is able to engage in close combat and gun fight ( with ammunition limitation and emergent reload). Programme to display the number of been attacked."/>
          <p:cNvSpPr txBox="1"/>
          <p:nvPr/>
        </p:nvSpPr>
        <p:spPr>
          <a:xfrm>
            <a:off x="3817596" y="10688410"/>
            <a:ext cx="17140452" cy="1834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훈련 과제 </a:t>
            </a:r>
            <a:r>
              <a:rPr lang="en-US" altLang="ko-KR" dirty="0"/>
              <a:t>1: GEIO </a:t>
            </a:r>
            <a:r>
              <a:rPr lang="ko-KR" altLang="en-US" dirty="0"/>
              <a:t>를 근접 전투와 총격전이 가능 하도록 프로그램 해보자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(</a:t>
            </a:r>
            <a:r>
              <a:rPr lang="ko-KR" altLang="en-US" dirty="0"/>
              <a:t>탄약 제한과 긴급 재장전을 포함</a:t>
            </a:r>
            <a:r>
              <a:rPr lang="en-US" altLang="ko-KR" dirty="0"/>
              <a:t>) </a:t>
            </a:r>
            <a:r>
              <a:rPr lang="ko-KR" altLang="en-US" dirty="0"/>
              <a:t>공격 당한 횟수를 출력되게 프로그램 해봐</a:t>
            </a:r>
            <a:endParaRPr dirty="0"/>
          </a:p>
        </p:txBody>
      </p:sp>
      <p:sp>
        <p:nvSpPr>
          <p:cNvPr id="150" name="Training task 2: Build the totem recognition system. If GEIO recognise the medic totem before losing all its HP, the system will automatically restore GEIO’s HP."/>
          <p:cNvSpPr txBox="1"/>
          <p:nvPr/>
        </p:nvSpPr>
        <p:spPr>
          <a:xfrm>
            <a:off x="3241642" y="10699019"/>
            <a:ext cx="19473482" cy="1834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훈련 과제 </a:t>
            </a:r>
            <a:r>
              <a:rPr lang="en-US" altLang="ko-KR" dirty="0"/>
              <a:t>2: GEIO</a:t>
            </a:r>
            <a:r>
              <a:rPr lang="ko-KR" altLang="en-US" dirty="0"/>
              <a:t>의 </a:t>
            </a:r>
            <a:r>
              <a:rPr lang="en-US" altLang="ko-KR" dirty="0"/>
              <a:t>HP </a:t>
            </a:r>
            <a:r>
              <a:rPr lang="ko-KR" altLang="en-US" dirty="0"/>
              <a:t>가 </a:t>
            </a:r>
            <a:r>
              <a:rPr lang="en-US" altLang="ko-KR" dirty="0"/>
              <a:t>0</a:t>
            </a:r>
            <a:r>
              <a:rPr lang="ko-KR" altLang="en-US" dirty="0"/>
              <a:t>이 되기전에 회복 토템을 인식한다면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GEIO</a:t>
            </a:r>
            <a:r>
              <a:rPr lang="ko-KR" altLang="en-US" dirty="0"/>
              <a:t>의 </a:t>
            </a:r>
            <a:r>
              <a:rPr lang="en-US" altLang="ko-KR" dirty="0"/>
              <a:t>HP</a:t>
            </a:r>
            <a:r>
              <a:rPr lang="ko-KR" altLang="en-US" dirty="0"/>
              <a:t>가 자동으로 회복되도록 토템 인식 시스템을 만들어봐</a:t>
            </a:r>
            <a:r>
              <a:rPr lang="en-US" altLang="ko-KR" dirty="0"/>
              <a:t>.</a:t>
            </a:r>
          </a:p>
        </p:txBody>
      </p:sp>
      <p:sp>
        <p:nvSpPr>
          <p:cNvPr id="151" name="Training task 3: Build the motion control system using “Button”, and HP display system."/>
          <p:cNvSpPr txBox="1"/>
          <p:nvPr/>
        </p:nvSpPr>
        <p:spPr>
          <a:xfrm>
            <a:off x="2934657" y="10868242"/>
            <a:ext cx="18514684" cy="91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훈련 과제 </a:t>
            </a:r>
            <a:r>
              <a:rPr lang="en-US" altLang="ko-KR" dirty="0"/>
              <a:t>3: “</a:t>
            </a:r>
            <a:r>
              <a:rPr lang="ko-KR" altLang="en-US" dirty="0"/>
              <a:t>버튼” 을 사용해서 모션 제어 시스템과 </a:t>
            </a:r>
            <a:r>
              <a:rPr lang="en-US" altLang="ko-KR" dirty="0"/>
              <a:t>HP </a:t>
            </a:r>
            <a:r>
              <a:rPr lang="ko-KR" altLang="en-US" dirty="0"/>
              <a:t>출력 시스템을 만들어봐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52" name="The final control panel should be like this."/>
          <p:cNvSpPr txBox="1"/>
          <p:nvPr/>
        </p:nvSpPr>
        <p:spPr>
          <a:xfrm>
            <a:off x="6006969" y="11076520"/>
            <a:ext cx="11931151" cy="91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컨트롤 패널</a:t>
            </a:r>
            <a:r>
              <a:rPr lang="en-US" altLang="ko-KR" dirty="0"/>
              <a:t>(</a:t>
            </a:r>
            <a:r>
              <a:rPr lang="ko-KR" altLang="en-US" dirty="0"/>
              <a:t>제어판</a:t>
            </a:r>
            <a:r>
              <a:rPr lang="en-US" altLang="ko-KR" dirty="0"/>
              <a:t>)</a:t>
            </a:r>
            <a:r>
              <a:rPr lang="ko-KR" altLang="en-US" dirty="0"/>
              <a:t>은 최종적으로 이렇게 보여야해</a:t>
            </a:r>
            <a:r>
              <a:rPr lang="en-US" altLang="ko-KR" dirty="0"/>
              <a:t>.</a:t>
            </a:r>
          </a:p>
        </p:txBody>
      </p:sp>
      <p:sp>
        <p:nvSpPr>
          <p:cNvPr id="153" name="Everything is ready. Attack!"/>
          <p:cNvSpPr txBox="1"/>
          <p:nvPr/>
        </p:nvSpPr>
        <p:spPr>
          <a:xfrm>
            <a:off x="9637146" y="11027673"/>
            <a:ext cx="4292842" cy="91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준비 완료</a:t>
            </a:r>
            <a:r>
              <a:rPr lang="en-US" altLang="ko-KR" dirty="0"/>
              <a:t>. </a:t>
            </a:r>
            <a:r>
              <a:rPr lang="ko-KR" altLang="en-US" dirty="0"/>
              <a:t>공격해</a:t>
            </a:r>
            <a:r>
              <a:rPr lang="en-US" altLang="ko-KR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0" dur="1000" fill="hold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26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9" dur="1000" fill="hold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8" animBg="1" advAuto="0"/>
      <p:bldP spid="149" grpId="1" animBg="1" advAuto="0"/>
      <p:bldP spid="149" grpId="2" animBg="1" advAuto="0"/>
      <p:bldP spid="150" grpId="3" animBg="1" advAuto="0"/>
      <p:bldP spid="150" grpId="4" animBg="1" advAuto="0"/>
      <p:bldP spid="151" grpId="5" animBg="1" advAuto="0"/>
      <p:bldP spid="151" grpId="6" animBg="1" advAuto="0"/>
      <p:bldP spid="152" grpId="7" animBg="1" advAuto="0"/>
      <p:bldP spid="152" grpId="9" animBg="1" advAuto="0"/>
      <p:bldP spid="153" grpId="1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场景废墟2.jpg" descr="场景废墟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216" y="-1"/>
            <a:ext cx="2493043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V朘R$~3LVOWC{SUC4.png" descr="V朘R$~3LVOWC{SUC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75" y="5546573"/>
            <a:ext cx="14429450" cy="262285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Challenge"/>
          <p:cNvSpPr txBox="1"/>
          <p:nvPr/>
        </p:nvSpPr>
        <p:spPr>
          <a:xfrm>
            <a:off x="11264663" y="6345039"/>
            <a:ext cx="185467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도 전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场景废墟2.jpg" descr="场景废墟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216" y="-1"/>
            <a:ext cx="2493043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控制室屏幕.png" descr="控制室屏幕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4026" y="-4412632"/>
            <a:ext cx="30106978" cy="16935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右边反派.png" descr="右边反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0786" y="939800"/>
            <a:ext cx="971706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色彩主角 4.png" descr="色彩主角 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V朘R$~3LVOWC{SUC4.png" descr="V朘R$~3LVOWC{SUC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矩形"/>
          <p:cNvSpPr/>
          <p:nvPr/>
        </p:nvSpPr>
        <p:spPr>
          <a:xfrm>
            <a:off x="3210680" y="1170599"/>
            <a:ext cx="11665628" cy="75998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aphicFrame>
        <p:nvGraphicFramePr>
          <p:cNvPr id="165" name="表格"/>
          <p:cNvGraphicFramePr/>
          <p:nvPr/>
        </p:nvGraphicFramePr>
        <p:xfrm>
          <a:off x="4350798" y="1558102"/>
          <a:ext cx="10206531" cy="639305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7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5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29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6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80512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2614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639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764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252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6" name="1"/>
          <p:cNvSpPr txBox="1"/>
          <p:nvPr/>
        </p:nvSpPr>
        <p:spPr>
          <a:xfrm>
            <a:off x="4797976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</a:t>
            </a:r>
          </a:p>
        </p:txBody>
      </p:sp>
      <p:sp>
        <p:nvSpPr>
          <p:cNvPr id="167" name="2"/>
          <p:cNvSpPr txBox="1"/>
          <p:nvPr/>
        </p:nvSpPr>
        <p:spPr>
          <a:xfrm>
            <a:off x="6082333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</a:t>
            </a:r>
          </a:p>
        </p:txBody>
      </p:sp>
      <p:sp>
        <p:nvSpPr>
          <p:cNvPr id="168" name="3"/>
          <p:cNvSpPr txBox="1"/>
          <p:nvPr/>
        </p:nvSpPr>
        <p:spPr>
          <a:xfrm>
            <a:off x="7366690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</a:t>
            </a:r>
          </a:p>
        </p:txBody>
      </p:sp>
      <p:sp>
        <p:nvSpPr>
          <p:cNvPr id="169" name="4"/>
          <p:cNvSpPr txBox="1"/>
          <p:nvPr/>
        </p:nvSpPr>
        <p:spPr>
          <a:xfrm>
            <a:off x="8651049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4</a:t>
            </a:r>
          </a:p>
        </p:txBody>
      </p:sp>
      <p:sp>
        <p:nvSpPr>
          <p:cNvPr id="170" name="5"/>
          <p:cNvSpPr txBox="1"/>
          <p:nvPr/>
        </p:nvSpPr>
        <p:spPr>
          <a:xfrm>
            <a:off x="9935406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5</a:t>
            </a:r>
          </a:p>
        </p:txBody>
      </p:sp>
      <p:sp>
        <p:nvSpPr>
          <p:cNvPr id="171" name="6"/>
          <p:cNvSpPr txBox="1"/>
          <p:nvPr/>
        </p:nvSpPr>
        <p:spPr>
          <a:xfrm>
            <a:off x="11219763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6</a:t>
            </a:r>
          </a:p>
        </p:txBody>
      </p:sp>
      <p:sp>
        <p:nvSpPr>
          <p:cNvPr id="172" name="7"/>
          <p:cNvSpPr txBox="1"/>
          <p:nvPr/>
        </p:nvSpPr>
        <p:spPr>
          <a:xfrm>
            <a:off x="12478721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7</a:t>
            </a:r>
          </a:p>
        </p:txBody>
      </p:sp>
      <p:sp>
        <p:nvSpPr>
          <p:cNvPr id="173" name="8"/>
          <p:cNvSpPr txBox="1"/>
          <p:nvPr/>
        </p:nvSpPr>
        <p:spPr>
          <a:xfrm>
            <a:off x="13737678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8</a:t>
            </a:r>
          </a:p>
        </p:txBody>
      </p:sp>
      <p:sp>
        <p:nvSpPr>
          <p:cNvPr id="174" name="A"/>
          <p:cNvSpPr txBox="1"/>
          <p:nvPr/>
        </p:nvSpPr>
        <p:spPr>
          <a:xfrm>
            <a:off x="3777146" y="6995827"/>
            <a:ext cx="37528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</a:t>
            </a:r>
          </a:p>
        </p:txBody>
      </p:sp>
      <p:sp>
        <p:nvSpPr>
          <p:cNvPr id="175" name="B"/>
          <p:cNvSpPr txBox="1"/>
          <p:nvPr/>
        </p:nvSpPr>
        <p:spPr>
          <a:xfrm>
            <a:off x="3773526" y="5735116"/>
            <a:ext cx="38252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</a:t>
            </a:r>
          </a:p>
        </p:txBody>
      </p:sp>
      <p:sp>
        <p:nvSpPr>
          <p:cNvPr id="176" name="C"/>
          <p:cNvSpPr txBox="1"/>
          <p:nvPr/>
        </p:nvSpPr>
        <p:spPr>
          <a:xfrm>
            <a:off x="3766478" y="4474405"/>
            <a:ext cx="39662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</a:t>
            </a:r>
          </a:p>
        </p:txBody>
      </p:sp>
      <p:sp>
        <p:nvSpPr>
          <p:cNvPr id="177" name="D"/>
          <p:cNvSpPr txBox="1"/>
          <p:nvPr/>
        </p:nvSpPr>
        <p:spPr>
          <a:xfrm>
            <a:off x="3766478" y="3213694"/>
            <a:ext cx="39662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</a:t>
            </a:r>
          </a:p>
        </p:txBody>
      </p:sp>
      <p:sp>
        <p:nvSpPr>
          <p:cNvPr id="178" name="E"/>
          <p:cNvSpPr txBox="1"/>
          <p:nvPr/>
        </p:nvSpPr>
        <p:spPr>
          <a:xfrm>
            <a:off x="3784195" y="1952983"/>
            <a:ext cx="36118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</a:t>
            </a:r>
          </a:p>
        </p:txBody>
      </p:sp>
      <p:pic>
        <p:nvPicPr>
          <p:cNvPr id="179" name="0147625a2dfdeda80120ba38858c65.jpg@1280w_1l_2o_100sh.jpg" descr="0147625a2dfdeda80120ba38858c65.jpg@1280w_1l_2o_100s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620" y="6869651"/>
            <a:ext cx="1218249" cy="8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his is our final battle field. Every two of you will form a team to join the battle.…"/>
          <p:cNvSpPr txBox="1"/>
          <p:nvPr/>
        </p:nvSpPr>
        <p:spPr>
          <a:xfrm>
            <a:off x="2457557" y="10797221"/>
            <a:ext cx="19692472" cy="1834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rPr lang="ko-KR" altLang="en-US" sz="4000" dirty="0"/>
              <a:t>이게 우리의 마지막 전투 장소야</a:t>
            </a:r>
            <a:r>
              <a:rPr lang="en-US" altLang="ko-KR" sz="4000" dirty="0"/>
              <a:t>. </a:t>
            </a:r>
            <a:r>
              <a:rPr lang="ko-KR" altLang="en-US" sz="4000" dirty="0"/>
              <a:t>두 명씩 팀을 이루어 전투에 참가해보자</a:t>
            </a:r>
            <a:r>
              <a:rPr lang="en-US" altLang="ko-KR" sz="4000" dirty="0"/>
              <a:t>.</a:t>
            </a:r>
            <a:endParaRPr lang="ko-KR" altLang="en-US" sz="4000" dirty="0"/>
          </a:p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rPr lang="ko-KR" altLang="en-US" sz="4000" dirty="0"/>
              <a:t>장애물을 이용해서 숨어도 괜찮아</a:t>
            </a:r>
            <a:r>
              <a:rPr lang="en-US" altLang="ko-KR" sz="4000" dirty="0"/>
              <a:t>. </a:t>
            </a:r>
            <a:r>
              <a:rPr lang="ko-KR" altLang="en-US" sz="4000" dirty="0"/>
              <a:t>마지막 남은 사람이 승자야</a:t>
            </a:r>
            <a:r>
              <a:rPr lang="en-US" altLang="ko-KR" sz="4000" dirty="0"/>
              <a:t>!</a:t>
            </a:r>
          </a:p>
        </p:txBody>
      </p:sp>
      <p:sp>
        <p:nvSpPr>
          <p:cNvPr id="181" name="I will not yield! Come on! I will make you cry!"/>
          <p:cNvSpPr txBox="1"/>
          <p:nvPr/>
        </p:nvSpPr>
        <p:spPr>
          <a:xfrm>
            <a:off x="8192507" y="11137721"/>
            <a:ext cx="7998985" cy="91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양보 따윈 없다</a:t>
            </a:r>
            <a:r>
              <a:rPr lang="en-US" altLang="ko-KR" dirty="0"/>
              <a:t>! </a:t>
            </a:r>
            <a:r>
              <a:rPr lang="ko-KR" altLang="en-US" dirty="0"/>
              <a:t>덤벼</a:t>
            </a:r>
            <a:r>
              <a:rPr lang="en-US" altLang="ko-KR" dirty="0"/>
              <a:t>! </a:t>
            </a:r>
            <a:r>
              <a:rPr lang="ko-KR" altLang="en-US" dirty="0"/>
              <a:t>울게 해주마</a:t>
            </a:r>
            <a:r>
              <a:rPr lang="en-US" altLang="ko-KR" dirty="0"/>
              <a:t>!</a:t>
            </a:r>
          </a:p>
        </p:txBody>
      </p:sp>
      <p:sp>
        <p:nvSpPr>
          <p:cNvPr id="182" name="正方形"/>
          <p:cNvSpPr/>
          <p:nvPr/>
        </p:nvSpPr>
        <p:spPr>
          <a:xfrm>
            <a:off x="7021758" y="6780751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3" name="正方形"/>
          <p:cNvSpPr/>
          <p:nvPr/>
        </p:nvSpPr>
        <p:spPr>
          <a:xfrm>
            <a:off x="7021758" y="4246629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4" name="正方形"/>
          <p:cNvSpPr/>
          <p:nvPr/>
        </p:nvSpPr>
        <p:spPr>
          <a:xfrm>
            <a:off x="7021758" y="1687107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正方形"/>
          <p:cNvSpPr/>
          <p:nvPr/>
        </p:nvSpPr>
        <p:spPr>
          <a:xfrm>
            <a:off x="10862132" y="6780751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6" name="正方形"/>
          <p:cNvSpPr/>
          <p:nvPr/>
        </p:nvSpPr>
        <p:spPr>
          <a:xfrm>
            <a:off x="10849432" y="4246629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正方形"/>
          <p:cNvSpPr/>
          <p:nvPr/>
        </p:nvSpPr>
        <p:spPr>
          <a:xfrm>
            <a:off x="10849431" y="1687107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8" name="Boxes in C3 and C6 are attached with the medic totems. If you are taking great loss of HP, do come back and restore your HP by recognise the totem."/>
          <p:cNvSpPr txBox="1"/>
          <p:nvPr/>
        </p:nvSpPr>
        <p:spPr>
          <a:xfrm>
            <a:off x="2632485" y="10668486"/>
            <a:ext cx="19692472" cy="1834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rPr lang="en-US" altLang="ko-KR" dirty="0"/>
              <a:t>C3 </a:t>
            </a:r>
            <a:r>
              <a:rPr lang="ko-KR" altLang="en-US" dirty="0"/>
              <a:t>와 </a:t>
            </a:r>
            <a:r>
              <a:rPr lang="en-US" altLang="ko-KR" dirty="0"/>
              <a:t>C6 </a:t>
            </a:r>
            <a:r>
              <a:rPr lang="ko-KR" altLang="en-US" dirty="0"/>
              <a:t>의 박스들에 회복 토템이 있어</a:t>
            </a:r>
            <a:r>
              <a:rPr lang="en-US" altLang="ko-KR" dirty="0"/>
              <a:t>. HP</a:t>
            </a:r>
            <a:r>
              <a:rPr lang="ko-KR" altLang="en-US" dirty="0"/>
              <a:t>를 많이 잃었다면 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돌아와서 토템을 인식시켜 </a:t>
            </a:r>
            <a:r>
              <a:rPr lang="en-US" altLang="ko-KR" dirty="0"/>
              <a:t>HP </a:t>
            </a:r>
            <a:r>
              <a:rPr lang="ko-KR" altLang="en-US" dirty="0"/>
              <a:t>를 회복하자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89" name="0147625a2dfdeda80120ba38858c65.jpg@1280w_1l_2o_100sh.jpg" descr="0147625a2dfdeda80120ba38858c65.jpg@1280w_1l_2o_100s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620" y="1826807"/>
            <a:ext cx="1218249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0147625a2dfdeda80120ba38858c65.jpg@1280w_1l_2o_100sh.jpg" descr="0147625a2dfdeda80120ba38858c65.jpg@1280w_1l_2o_100s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4322" y="1826807"/>
            <a:ext cx="1218249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0147625a2dfdeda80120ba38858c65.jpg@1280w_1l_2o_100sh.jpg" descr="0147625a2dfdeda80120ba38858c65.jpg@1280w_1l_2o_100s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4322" y="6869651"/>
            <a:ext cx="1218249" cy="8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矩形"/>
          <p:cNvSpPr/>
          <p:nvPr/>
        </p:nvSpPr>
        <p:spPr>
          <a:xfrm>
            <a:off x="4351444" y="1598207"/>
            <a:ext cx="1270001" cy="6312845"/>
          </a:xfrm>
          <a:prstGeom prst="rect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3" name="矩形"/>
          <p:cNvSpPr/>
          <p:nvPr/>
        </p:nvSpPr>
        <p:spPr>
          <a:xfrm>
            <a:off x="13273509" y="1598207"/>
            <a:ext cx="1270001" cy="6312845"/>
          </a:xfrm>
          <a:prstGeom prst="rect">
            <a:avLst/>
          </a:prstGeom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4" name="Pilots, this is the last battle. Try all your best, and defeat your enemy!"/>
          <p:cNvSpPr txBox="1"/>
          <p:nvPr/>
        </p:nvSpPr>
        <p:spPr>
          <a:xfrm>
            <a:off x="2200411" y="11172139"/>
            <a:ext cx="19692472" cy="91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이게 마지막 전투야</a:t>
            </a:r>
            <a:r>
              <a:rPr lang="en-US" altLang="ko-KR" dirty="0"/>
              <a:t>. </a:t>
            </a:r>
            <a:r>
              <a:rPr lang="ko-KR" altLang="en-US" dirty="0"/>
              <a:t>최선을 다해서</a:t>
            </a:r>
            <a:r>
              <a:rPr lang="en-US" altLang="ko-KR" dirty="0"/>
              <a:t>,</a:t>
            </a:r>
            <a:r>
              <a:rPr lang="ko-KR" altLang="en-US" dirty="0"/>
              <a:t> 적을 해치우자</a:t>
            </a:r>
            <a:r>
              <a:rPr lang="en-US" altLang="ko-KR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3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3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32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ntr" presetSubtype="3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0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8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86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xit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0" dur="499" fill="hold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99"/>
                            </p:stCondLst>
                            <p:childTnLst>
                              <p:par>
                                <p:cTn id="93" presetID="9" presetClass="entr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499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98"/>
                            </p:stCondLst>
                            <p:childTnLst>
                              <p:par>
                                <p:cTn id="97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20" animBg="1" advAuto="0"/>
      <p:bldP spid="162" grpId="19" animBg="1" advAuto="0"/>
      <p:bldP spid="179" grpId="1" animBg="1" advAuto="0"/>
      <p:bldP spid="180" grpId="13" animBg="1" advAuto="0"/>
      <p:bldP spid="180" grpId="14" animBg="1" advAuto="0"/>
      <p:bldP spid="181" grpId="21" animBg="1" advAuto="0"/>
      <p:bldP spid="182" grpId="7" animBg="1" advAuto="0"/>
      <p:bldP spid="183" grpId="6" animBg="1" advAuto="0"/>
      <p:bldP spid="184" grpId="5" animBg="1" advAuto="0"/>
      <p:bldP spid="185" grpId="10" animBg="1" advAuto="0"/>
      <p:bldP spid="186" grpId="9" animBg="1" advAuto="0"/>
      <p:bldP spid="187" grpId="8" animBg="1" advAuto="0"/>
      <p:bldP spid="188" grpId="15" animBg="1" advAuto="0"/>
      <p:bldP spid="188" grpId="16" animBg="1" advAuto="0"/>
      <p:bldP spid="189" grpId="2" animBg="1" advAuto="0"/>
      <p:bldP spid="190" grpId="4" animBg="1" advAuto="0"/>
      <p:bldP spid="191" grpId="3" animBg="1" advAuto="0"/>
      <p:bldP spid="192" grpId="11" animBg="1" advAuto="0"/>
      <p:bldP spid="193" grpId="12" animBg="1" advAuto="0"/>
      <p:bldP spid="194" grpId="17" animBg="1" advAuto="0"/>
      <p:bldP spid="194" grpId="18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场景废墟2.jpg" descr="场景废墟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216" y="-1"/>
            <a:ext cx="2493043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左边反派.png" descr="左边反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94" y="695452"/>
            <a:ext cx="971706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色彩主角 4.png" descr="色彩主角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V朘R$~3LVOWC{SUC4.png" descr="V朘R$~3LVOWC{SUC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I…lost…again…this is my end…"/>
          <p:cNvSpPr txBox="1"/>
          <p:nvPr/>
        </p:nvSpPr>
        <p:spPr>
          <a:xfrm>
            <a:off x="8222163" y="11234126"/>
            <a:ext cx="793967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41CAD0"/>
                </a:solidFill>
              </a:defRPr>
            </a:lvl1pPr>
          </a:lstStyle>
          <a:p>
            <a:r>
              <a:rPr lang="ko-KR" altLang="en-US" dirty="0"/>
              <a:t>내가</a:t>
            </a:r>
            <a:r>
              <a:rPr lang="en-US" altLang="ko-KR" dirty="0"/>
              <a:t>…</a:t>
            </a:r>
            <a:r>
              <a:rPr lang="ko-KR" altLang="en-US" dirty="0"/>
              <a:t>또</a:t>
            </a:r>
            <a:r>
              <a:rPr lang="en-US" altLang="ko-KR" dirty="0"/>
              <a:t>…</a:t>
            </a:r>
            <a:r>
              <a:rPr lang="ko-KR" altLang="en-US" dirty="0" err="1"/>
              <a:t>졌어</a:t>
            </a:r>
            <a:r>
              <a:rPr lang="en-US" altLang="ko-KR" dirty="0"/>
              <a:t>…</a:t>
            </a:r>
            <a:r>
              <a:rPr lang="ko-KR" altLang="en-US" dirty="0"/>
              <a:t>나의 </a:t>
            </a:r>
            <a:r>
              <a:rPr lang="ko-KR" altLang="en-US" dirty="0" err="1"/>
              <a:t>최후로군</a:t>
            </a:r>
            <a:r>
              <a:rPr lang="en-US" altLang="ko-KR" dirty="0"/>
              <a:t>…</a:t>
            </a:r>
          </a:p>
        </p:txBody>
      </p:sp>
      <p:sp>
        <p:nvSpPr>
          <p:cNvPr id="201" name="Victory! We have destroyed Fenrir and all the terrorists!…"/>
          <p:cNvSpPr txBox="1"/>
          <p:nvPr/>
        </p:nvSpPr>
        <p:spPr>
          <a:xfrm>
            <a:off x="6148621" y="10675635"/>
            <a:ext cx="11645817" cy="1834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rPr lang="ko-KR" altLang="en-US" sz="4000" dirty="0"/>
              <a:t>승리</a:t>
            </a:r>
            <a:r>
              <a:rPr lang="en-US" altLang="ko-KR" sz="4000" dirty="0"/>
              <a:t>! </a:t>
            </a:r>
            <a:r>
              <a:rPr lang="ko-KR" altLang="en-US" sz="4000" dirty="0" err="1"/>
              <a:t>펜리르와</a:t>
            </a:r>
            <a:r>
              <a:rPr lang="ko-KR" altLang="en-US" sz="4000" dirty="0"/>
              <a:t> 모든 테러리스트를 해치웠다</a:t>
            </a:r>
            <a:r>
              <a:rPr lang="en-US" altLang="ko-KR" sz="4000" dirty="0"/>
              <a:t>!</a:t>
            </a:r>
            <a:endParaRPr lang="ko-KR" altLang="en-US" sz="4000" dirty="0"/>
          </a:p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rPr lang="ko-KR" altLang="en-US" sz="4000" dirty="0"/>
              <a:t>전쟁과 혼돈은 끝났다</a:t>
            </a:r>
            <a:r>
              <a:rPr lang="en-US" altLang="ko-KR" sz="4000" dirty="0"/>
              <a:t>. </a:t>
            </a:r>
            <a:r>
              <a:rPr lang="ko-KR" altLang="en-US" sz="4000" dirty="0"/>
              <a:t>평화 와 질서가 </a:t>
            </a:r>
            <a:r>
              <a:rPr lang="ko-KR" altLang="en-US" sz="4000" dirty="0" err="1"/>
              <a:t>회복되었어</a:t>
            </a:r>
            <a:r>
              <a:rPr lang="en-US" altLang="ko-KR" sz="4000" dirty="0"/>
              <a:t>.</a:t>
            </a:r>
            <a:endParaRPr lang="ko-KR" altLang="en-US" sz="4000" dirty="0"/>
          </a:p>
        </p:txBody>
      </p:sp>
      <p:sp>
        <p:nvSpPr>
          <p:cNvPr id="202" name="It is my honour to have been fight along with you. You have proved yourself to be…"/>
          <p:cNvSpPr txBox="1"/>
          <p:nvPr/>
        </p:nvSpPr>
        <p:spPr>
          <a:xfrm>
            <a:off x="4687542" y="10675635"/>
            <a:ext cx="15008917" cy="1834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rPr lang="ko-KR" altLang="en-US" sz="4000" dirty="0"/>
              <a:t>너와 함께 싸워서 </a:t>
            </a:r>
            <a:r>
              <a:rPr lang="ko-KR" altLang="en-US" sz="4000" dirty="0" err="1"/>
              <a:t>영광이었어</a:t>
            </a:r>
            <a:r>
              <a:rPr lang="en-US" altLang="ko-KR" sz="4000" dirty="0"/>
              <a:t>. </a:t>
            </a:r>
            <a:r>
              <a:rPr lang="ko-KR" altLang="en-US" sz="4000" dirty="0"/>
              <a:t>넌 </a:t>
            </a:r>
            <a:r>
              <a:rPr lang="en-US" altLang="ko-KR" sz="4000" dirty="0"/>
              <a:t>GJS </a:t>
            </a:r>
            <a:r>
              <a:rPr lang="ko-KR" altLang="en-US" sz="4000" dirty="0"/>
              <a:t>병사로써 자신을 </a:t>
            </a:r>
            <a:r>
              <a:rPr lang="ko-KR" altLang="en-US" sz="4000" dirty="0" err="1"/>
              <a:t>증명했어</a:t>
            </a:r>
            <a:r>
              <a:rPr lang="ko-KR" altLang="en-US" sz="4000" dirty="0"/>
              <a:t> </a:t>
            </a:r>
            <a:r>
              <a:rPr lang="en-US" altLang="ko-KR" sz="4000" dirty="0"/>
              <a:t>.</a:t>
            </a:r>
          </a:p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rPr lang="ko-KR" altLang="en-US" sz="4000" dirty="0"/>
              <a:t>잘 가게 친구</a:t>
            </a:r>
            <a:r>
              <a:rPr lang="en-US" altLang="ko-KR" sz="4000" dirty="0"/>
              <a:t>! </a:t>
            </a:r>
            <a:r>
              <a:rPr lang="ko-KR" altLang="en-US" sz="4000" dirty="0"/>
              <a:t>다시 같이 싸우길 </a:t>
            </a:r>
            <a:r>
              <a:rPr lang="ko-KR" altLang="en-US" sz="4000" dirty="0" err="1"/>
              <a:t>기대할게</a:t>
            </a:r>
            <a:r>
              <a:rPr lang="en-US" altLang="ko-KR" sz="4000" dirty="0"/>
              <a:t>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99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8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8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499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99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4" dur="5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  <p:bldP spid="197" grpId="5" animBg="1" advAuto="0"/>
      <p:bldP spid="198" grpId="6" animBg="1" advAuto="0"/>
      <p:bldP spid="199" grpId="2" animBg="1" advAuto="0"/>
      <p:bldP spid="200" grpId="3" animBg="1" advAuto="0"/>
      <p:bldP spid="200" grpId="4" animBg="1" advAuto="0"/>
      <p:bldP spid="201" grpId="7" animBg="1" advAuto="0"/>
      <p:bldP spid="201" grpId="8" animBg="1" advAuto="0"/>
      <p:bldP spid="202" grpId="9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315</Words>
  <Application>Microsoft Office PowerPoint</Application>
  <PresentationFormat>사용자 지정</PresentationFormat>
  <Paragraphs>51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3" baseType="lpstr">
      <vt:lpstr>Helvetica Neue</vt:lpstr>
      <vt:lpstr>Helvetica Neue Light</vt:lpstr>
      <vt:lpstr>Helvetica Neue Medium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구 현선</cp:lastModifiedBy>
  <cp:revision>4</cp:revision>
  <dcterms:modified xsi:type="dcterms:W3CDTF">2020-05-24T08:13:01Z</dcterms:modified>
</cp:coreProperties>
</file>