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714" y="3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30634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374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训练营003.jpg" descr="训练营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8006B3DD-58DF-4834-A9FD-9DFA2F271F05}"/>
              </a:ext>
            </a:extLst>
          </p:cNvPr>
          <p:cNvGrpSpPr/>
          <p:nvPr/>
        </p:nvGrpSpPr>
        <p:grpSpPr>
          <a:xfrm>
            <a:off x="8788438" y="8103994"/>
            <a:ext cx="13617408" cy="4441573"/>
            <a:chOff x="8788438" y="8103994"/>
            <a:chExt cx="13617408" cy="4441573"/>
          </a:xfrm>
        </p:grpSpPr>
        <p:sp>
          <p:nvSpPr>
            <p:cNvPr id="120" name="How to Become A GEIO Pilot？…"/>
            <p:cNvSpPr txBox="1"/>
            <p:nvPr/>
          </p:nvSpPr>
          <p:spPr>
            <a:xfrm>
              <a:off x="8896389" y="8183528"/>
              <a:ext cx="13401507" cy="4155753"/>
            </a:xfrm>
            <a:prstGeom prst="rect">
              <a:avLst/>
            </a:prstGeom>
            <a:solidFill>
              <a:srgbClr val="2F4A89"/>
            </a:solidFill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lnSpc>
                  <a:spcPct val="120000"/>
                </a:lnSpc>
                <a:defRPr sz="6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lnSpc>
                  <a:spcPct val="120000"/>
                </a:lnSpc>
                <a:defRPr sz="6500">
                  <a:solidFill>
                    <a:srgbClr val="FFFFFF"/>
                  </a:solidFill>
                </a:defRPr>
              </a:pPr>
              <a:r>
                <a:rPr lang="en-US" altLang="ko-KR" dirty="0"/>
                <a:t>GEIO </a:t>
              </a:r>
              <a:r>
                <a:rPr lang="ko-KR" altLang="en-US" dirty="0"/>
                <a:t>파일럿이 되는 방법</a:t>
              </a:r>
            </a:p>
            <a:p>
              <a:pPr>
                <a:lnSpc>
                  <a:spcPct val="120000"/>
                </a:lnSpc>
                <a:defRPr sz="6500">
                  <a:solidFill>
                    <a:srgbClr val="FFFFFF"/>
                  </a:solidFill>
                </a:defRPr>
              </a:pPr>
              <a:r>
                <a:rPr lang="en-US" altLang="ko-KR" sz="4000" dirty="0"/>
                <a:t>Lesson 11: </a:t>
              </a:r>
              <a:r>
                <a:rPr lang="ko-KR" altLang="en-US" sz="4000" dirty="0"/>
                <a:t>길을 열어라</a:t>
              </a:r>
            </a:p>
            <a:p>
              <a:pPr>
                <a:lnSpc>
                  <a:spcPct val="120000"/>
                </a:lnSpc>
                <a:defRPr sz="60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4" name="How to Become A GEIO Pilot？…" descr="How to Become A GEIO Pilot？…">
              <a:extLst>
                <a:ext uri="{FF2B5EF4-FFF2-40B4-BE49-F238E27FC236}">
                  <a16:creationId xmlns:a16="http://schemas.microsoft.com/office/drawing/2014/main" id="{845922B3-8FB4-49DF-A003-A3F2E3C7138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8438" y="8103994"/>
              <a:ext cx="13617408" cy="44415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raining task 2: Control GEIO to move the box. There are four boxes in the training field.…"/>
          <p:cNvSpPr txBox="1"/>
          <p:nvPr/>
        </p:nvSpPr>
        <p:spPr>
          <a:xfrm>
            <a:off x="1923163" y="10214392"/>
            <a:ext cx="20537674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훈련 과제 </a:t>
            </a:r>
            <a:r>
              <a:rPr lang="en-US" altLang="ko-KR" sz="4000" dirty="0"/>
              <a:t>2: GEIO </a:t>
            </a:r>
            <a:r>
              <a:rPr lang="ko-KR" altLang="en-US" sz="4000" dirty="0"/>
              <a:t>를 이용해 박스를 움직여봐</a:t>
            </a:r>
            <a:r>
              <a:rPr lang="en-US" altLang="ko-KR" sz="4000" dirty="0"/>
              <a:t>. </a:t>
            </a:r>
            <a:r>
              <a:rPr lang="ko-KR" altLang="en-US" sz="4000" dirty="0"/>
              <a:t>훈련장에 </a:t>
            </a:r>
            <a:r>
              <a:rPr lang="en-US" altLang="ko-KR" sz="4000" dirty="0"/>
              <a:t>4</a:t>
            </a:r>
            <a:r>
              <a:rPr lang="ko-KR" altLang="en-US" sz="4000" dirty="0"/>
              <a:t>개의 박스가 있어</a:t>
            </a:r>
            <a:r>
              <a:rPr lang="en-US" altLang="ko-KR" sz="4000" dirty="0"/>
              <a:t>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프로그램하고 </a:t>
            </a:r>
            <a:r>
              <a:rPr lang="en-US" altLang="ko-KR" sz="4000" dirty="0"/>
              <a:t>GEIO </a:t>
            </a:r>
            <a:r>
              <a:rPr lang="ko-KR" altLang="en-US" sz="4000" dirty="0"/>
              <a:t>를 화살표 방향으로 움직여서</a:t>
            </a:r>
            <a:r>
              <a:rPr lang="en-US" altLang="ko-KR" sz="4000" dirty="0"/>
              <a:t>, </a:t>
            </a:r>
            <a:r>
              <a:rPr lang="ko-KR" altLang="en-US" sz="4000" dirty="0"/>
              <a:t>박스를 밀어 노란색으로 표시된 곳으로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하나씩 옮겨보자</a:t>
            </a:r>
            <a:r>
              <a:rPr lang="en-US" altLang="ko-KR" sz="4000" dirty="0"/>
              <a:t>. </a:t>
            </a:r>
            <a:r>
              <a:rPr lang="ko-KR" altLang="en-US" sz="4000" dirty="0"/>
              <a:t>단</a:t>
            </a:r>
            <a:r>
              <a:rPr lang="en-US" altLang="ko-KR" sz="4000" dirty="0"/>
              <a:t>, </a:t>
            </a:r>
            <a:r>
              <a:rPr lang="ko-KR" altLang="en-US" sz="4000" dirty="0"/>
              <a:t>버튼만 사용해서 움직여야 해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sp>
        <p:nvSpPr>
          <p:cNvPr id="186" name="矩形"/>
          <p:cNvSpPr/>
          <p:nvPr/>
        </p:nvSpPr>
        <p:spPr>
          <a:xfrm>
            <a:off x="6359186" y="1919436"/>
            <a:ext cx="11665628" cy="75998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187" name="表格"/>
          <p:cNvGraphicFramePr/>
          <p:nvPr/>
        </p:nvGraphicFramePr>
        <p:xfrm>
          <a:off x="7499304" y="2306939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6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1"/>
          <p:cNvSpPr txBox="1"/>
          <p:nvPr/>
        </p:nvSpPr>
        <p:spPr>
          <a:xfrm>
            <a:off x="7946481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189" name="2"/>
          <p:cNvSpPr txBox="1"/>
          <p:nvPr/>
        </p:nvSpPr>
        <p:spPr>
          <a:xfrm>
            <a:off x="9230839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190" name="3"/>
          <p:cNvSpPr txBox="1"/>
          <p:nvPr/>
        </p:nvSpPr>
        <p:spPr>
          <a:xfrm>
            <a:off x="10515196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191" name="4"/>
          <p:cNvSpPr txBox="1"/>
          <p:nvPr/>
        </p:nvSpPr>
        <p:spPr>
          <a:xfrm>
            <a:off x="11799554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192" name="5"/>
          <p:cNvSpPr txBox="1"/>
          <p:nvPr/>
        </p:nvSpPr>
        <p:spPr>
          <a:xfrm>
            <a:off x="13083912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193" name="6"/>
          <p:cNvSpPr txBox="1"/>
          <p:nvPr/>
        </p:nvSpPr>
        <p:spPr>
          <a:xfrm>
            <a:off x="14368269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194" name="7"/>
          <p:cNvSpPr txBox="1"/>
          <p:nvPr/>
        </p:nvSpPr>
        <p:spPr>
          <a:xfrm>
            <a:off x="15627227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195" name="8"/>
          <p:cNvSpPr txBox="1"/>
          <p:nvPr/>
        </p:nvSpPr>
        <p:spPr>
          <a:xfrm>
            <a:off x="16886184" y="8740918"/>
            <a:ext cx="32613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  <p:sp>
        <p:nvSpPr>
          <p:cNvPr id="196" name="A"/>
          <p:cNvSpPr txBox="1"/>
          <p:nvPr/>
        </p:nvSpPr>
        <p:spPr>
          <a:xfrm>
            <a:off x="6925651" y="7744663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</a:t>
            </a:r>
          </a:p>
        </p:txBody>
      </p:sp>
      <p:sp>
        <p:nvSpPr>
          <p:cNvPr id="197" name="B"/>
          <p:cNvSpPr txBox="1"/>
          <p:nvPr/>
        </p:nvSpPr>
        <p:spPr>
          <a:xfrm>
            <a:off x="6922032" y="6483952"/>
            <a:ext cx="38252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</a:t>
            </a:r>
          </a:p>
        </p:txBody>
      </p:sp>
      <p:sp>
        <p:nvSpPr>
          <p:cNvPr id="198" name="C"/>
          <p:cNvSpPr txBox="1"/>
          <p:nvPr/>
        </p:nvSpPr>
        <p:spPr>
          <a:xfrm>
            <a:off x="6914983" y="5223242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</a:t>
            </a:r>
          </a:p>
        </p:txBody>
      </p:sp>
      <p:sp>
        <p:nvSpPr>
          <p:cNvPr id="199" name="D"/>
          <p:cNvSpPr txBox="1"/>
          <p:nvPr/>
        </p:nvSpPr>
        <p:spPr>
          <a:xfrm>
            <a:off x="6914983" y="3962531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00" name="E"/>
          <p:cNvSpPr txBox="1"/>
          <p:nvPr/>
        </p:nvSpPr>
        <p:spPr>
          <a:xfrm>
            <a:off x="6932700" y="2701820"/>
            <a:ext cx="361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</a:t>
            </a:r>
          </a:p>
        </p:txBody>
      </p:sp>
      <p:pic>
        <p:nvPicPr>
          <p:cNvPr id="201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125" y="7618487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线条"/>
          <p:cNvSpPr/>
          <p:nvPr/>
        </p:nvSpPr>
        <p:spPr>
          <a:xfrm>
            <a:off x="8943562" y="8024887"/>
            <a:ext cx="821996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正方形"/>
          <p:cNvSpPr/>
          <p:nvPr/>
        </p:nvSpPr>
        <p:spPr>
          <a:xfrm>
            <a:off x="8885907" y="6256177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4" name="正方形"/>
          <p:cNvSpPr/>
          <p:nvPr/>
        </p:nvSpPr>
        <p:spPr>
          <a:xfrm>
            <a:off x="11454622" y="4995466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正方形"/>
          <p:cNvSpPr/>
          <p:nvPr/>
        </p:nvSpPr>
        <p:spPr>
          <a:xfrm>
            <a:off x="14023337" y="6256177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6" name="正方形"/>
          <p:cNvSpPr/>
          <p:nvPr/>
        </p:nvSpPr>
        <p:spPr>
          <a:xfrm>
            <a:off x="16541252" y="3734755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hallenge"/>
          <p:cNvSpPr txBox="1"/>
          <p:nvPr/>
        </p:nvSpPr>
        <p:spPr>
          <a:xfrm>
            <a:off x="11371263" y="6345039"/>
            <a:ext cx="164147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도전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Alright pilots, now we are going to the practical field. There are 7 big rocks on the road to be…"/>
          <p:cNvSpPr txBox="1"/>
          <p:nvPr/>
        </p:nvSpPr>
        <p:spPr>
          <a:xfrm>
            <a:off x="2692604" y="10214392"/>
            <a:ext cx="18998791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좋아</a:t>
            </a:r>
            <a:r>
              <a:rPr lang="en-US" altLang="ko-KR" sz="4000" dirty="0"/>
              <a:t>, </a:t>
            </a:r>
            <a:r>
              <a:rPr lang="ko-KR" altLang="en-US" sz="4000" dirty="0"/>
              <a:t>친구들</a:t>
            </a:r>
            <a:r>
              <a:rPr lang="en-US" altLang="ko-KR" sz="4000" dirty="0"/>
              <a:t>,</a:t>
            </a:r>
            <a:r>
              <a:rPr lang="ko-KR" altLang="en-US" sz="4000" dirty="0"/>
              <a:t> 지금 실전 장소로 간다</a:t>
            </a:r>
            <a:r>
              <a:rPr lang="en-US" altLang="ko-KR" sz="4000" dirty="0"/>
              <a:t>. </a:t>
            </a:r>
            <a:r>
              <a:rPr lang="ko-KR" altLang="en-US" sz="4000" dirty="0"/>
              <a:t>도로에 </a:t>
            </a:r>
            <a:r>
              <a:rPr lang="en-US" altLang="ko-KR" sz="4000" dirty="0"/>
              <a:t>7</a:t>
            </a:r>
            <a:r>
              <a:rPr lang="ko-KR" altLang="en-US" sz="4000" dirty="0"/>
              <a:t>개의 큰 바위를 치워야 해</a:t>
            </a:r>
            <a:r>
              <a:rPr lang="en-US" altLang="ko-KR" sz="4000" dirty="0"/>
              <a:t>.</a:t>
            </a:r>
            <a:r>
              <a:rPr lang="ko-KR" altLang="en-US" sz="4000" dirty="0"/>
              <a:t> </a:t>
            </a:r>
            <a:endParaRPr lang="en-US" altLang="ko-KR" sz="4000" dirty="0"/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그 중에 </a:t>
            </a:r>
            <a:r>
              <a:rPr lang="en-US" altLang="ko-KR" sz="4000" dirty="0"/>
              <a:t>2</a:t>
            </a:r>
            <a:r>
              <a:rPr lang="ko-KR" altLang="en-US" sz="4000" dirty="0"/>
              <a:t>개는 폭탄이고</a:t>
            </a:r>
            <a:r>
              <a:rPr lang="en-US" altLang="ko-KR" sz="4000" dirty="0"/>
              <a:t>, </a:t>
            </a:r>
            <a:r>
              <a:rPr lang="ko-KR" altLang="en-US" sz="4000" dirty="0"/>
              <a:t>로고로 표시되어 있을 거야</a:t>
            </a:r>
            <a:r>
              <a:rPr lang="en-US" altLang="ko-KR" sz="4000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버튼을 이용해 </a:t>
            </a:r>
            <a:r>
              <a:rPr lang="en-US" altLang="ko-KR" sz="4000" dirty="0"/>
              <a:t>GEIO </a:t>
            </a:r>
            <a:r>
              <a:rPr lang="ko-KR" altLang="en-US" sz="4000" dirty="0"/>
              <a:t>를 프로그램하고 움직여서</a:t>
            </a:r>
            <a:r>
              <a:rPr lang="en-US" altLang="ko-KR" sz="4000" dirty="0"/>
              <a:t>,</a:t>
            </a:r>
            <a:r>
              <a:rPr lang="ko-KR" altLang="en-US" sz="4000" dirty="0"/>
              <a:t>바위들을 치우고</a:t>
            </a:r>
            <a:r>
              <a:rPr lang="en-US" altLang="ko-KR" sz="4000" dirty="0"/>
              <a:t>, </a:t>
            </a:r>
            <a:r>
              <a:rPr lang="ko-KR" altLang="en-US" sz="4000" dirty="0"/>
              <a:t>폭탄은 그대로 둬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pic>
        <p:nvPicPr>
          <p:cNvPr id="216" name="控制室屏幕.png" descr="控制室屏幕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矩形"/>
          <p:cNvSpPr/>
          <p:nvPr/>
        </p:nvSpPr>
        <p:spPr>
          <a:xfrm>
            <a:off x="3210680" y="1170599"/>
            <a:ext cx="11665628" cy="75998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218" name="表格"/>
          <p:cNvGraphicFramePr/>
          <p:nvPr/>
        </p:nvGraphicFramePr>
        <p:xfrm>
          <a:off x="4350798" y="1558102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6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9" name="1"/>
          <p:cNvSpPr txBox="1"/>
          <p:nvPr/>
        </p:nvSpPr>
        <p:spPr>
          <a:xfrm>
            <a:off x="479797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220" name="2"/>
          <p:cNvSpPr txBox="1"/>
          <p:nvPr/>
        </p:nvSpPr>
        <p:spPr>
          <a:xfrm>
            <a:off x="608233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221" name="3"/>
          <p:cNvSpPr txBox="1"/>
          <p:nvPr/>
        </p:nvSpPr>
        <p:spPr>
          <a:xfrm>
            <a:off x="7366690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222" name="4"/>
          <p:cNvSpPr txBox="1"/>
          <p:nvPr/>
        </p:nvSpPr>
        <p:spPr>
          <a:xfrm>
            <a:off x="8651049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223" name="5"/>
          <p:cNvSpPr txBox="1"/>
          <p:nvPr/>
        </p:nvSpPr>
        <p:spPr>
          <a:xfrm>
            <a:off x="993540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224" name="6"/>
          <p:cNvSpPr txBox="1"/>
          <p:nvPr/>
        </p:nvSpPr>
        <p:spPr>
          <a:xfrm>
            <a:off x="1121976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225" name="7"/>
          <p:cNvSpPr txBox="1"/>
          <p:nvPr/>
        </p:nvSpPr>
        <p:spPr>
          <a:xfrm>
            <a:off x="12478721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226" name="8"/>
          <p:cNvSpPr txBox="1"/>
          <p:nvPr/>
        </p:nvSpPr>
        <p:spPr>
          <a:xfrm>
            <a:off x="13737678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  <p:sp>
        <p:nvSpPr>
          <p:cNvPr id="227" name="A"/>
          <p:cNvSpPr txBox="1"/>
          <p:nvPr/>
        </p:nvSpPr>
        <p:spPr>
          <a:xfrm>
            <a:off x="3777146" y="6995827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</a:t>
            </a:r>
          </a:p>
        </p:txBody>
      </p:sp>
      <p:sp>
        <p:nvSpPr>
          <p:cNvPr id="228" name="B"/>
          <p:cNvSpPr txBox="1"/>
          <p:nvPr/>
        </p:nvSpPr>
        <p:spPr>
          <a:xfrm>
            <a:off x="3773526" y="5735116"/>
            <a:ext cx="38252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</a:t>
            </a:r>
          </a:p>
        </p:txBody>
      </p:sp>
      <p:sp>
        <p:nvSpPr>
          <p:cNvPr id="229" name="C"/>
          <p:cNvSpPr txBox="1"/>
          <p:nvPr/>
        </p:nvSpPr>
        <p:spPr>
          <a:xfrm>
            <a:off x="3766478" y="4474405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</a:t>
            </a:r>
          </a:p>
        </p:txBody>
      </p:sp>
      <p:sp>
        <p:nvSpPr>
          <p:cNvPr id="230" name="D"/>
          <p:cNvSpPr txBox="1"/>
          <p:nvPr/>
        </p:nvSpPr>
        <p:spPr>
          <a:xfrm>
            <a:off x="3766478" y="3213694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31" name="E"/>
          <p:cNvSpPr txBox="1"/>
          <p:nvPr/>
        </p:nvSpPr>
        <p:spPr>
          <a:xfrm>
            <a:off x="3784195" y="1952983"/>
            <a:ext cx="361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</a:t>
            </a:r>
          </a:p>
        </p:txBody>
      </p:sp>
      <p:pic>
        <p:nvPicPr>
          <p:cNvPr id="232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620" y="6869651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正方形"/>
          <p:cNvSpPr/>
          <p:nvPr/>
        </p:nvSpPr>
        <p:spPr>
          <a:xfrm>
            <a:off x="5737401" y="5507340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4" name="正方形"/>
          <p:cNvSpPr/>
          <p:nvPr/>
        </p:nvSpPr>
        <p:spPr>
          <a:xfrm>
            <a:off x="7021758" y="42466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5" name="正方形"/>
          <p:cNvSpPr/>
          <p:nvPr/>
        </p:nvSpPr>
        <p:spPr>
          <a:xfrm>
            <a:off x="8293417" y="42339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6" name="正方形"/>
          <p:cNvSpPr/>
          <p:nvPr/>
        </p:nvSpPr>
        <p:spPr>
          <a:xfrm>
            <a:off x="10862131" y="42339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7" name="正方形"/>
          <p:cNvSpPr/>
          <p:nvPr/>
        </p:nvSpPr>
        <p:spPr>
          <a:xfrm>
            <a:off x="12133789" y="5507340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8" name="正方形"/>
          <p:cNvSpPr/>
          <p:nvPr/>
        </p:nvSpPr>
        <p:spPr>
          <a:xfrm>
            <a:off x="13405446" y="2960518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9" name="正方形"/>
          <p:cNvSpPr/>
          <p:nvPr/>
        </p:nvSpPr>
        <p:spPr>
          <a:xfrm>
            <a:off x="9577774" y="2960518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0" name="线条"/>
          <p:cNvSpPr/>
          <p:nvPr/>
        </p:nvSpPr>
        <p:spPr>
          <a:xfrm>
            <a:off x="5988492" y="7319839"/>
            <a:ext cx="821996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训练营003（模糊02）.jpg" descr="训练营003（模糊02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色彩主角 4.png" descr="色彩主角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V朘R$~3LVOWC{SUC4.png" descr="V朘R$~3LVOWC{SU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Very good. One more thing to do. We must find out the criminal…"/>
          <p:cNvSpPr txBox="1"/>
          <p:nvPr/>
        </p:nvSpPr>
        <p:spPr>
          <a:xfrm>
            <a:off x="5456983" y="10676056"/>
            <a:ext cx="13470034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 err="1"/>
              <a:t>잘했어</a:t>
            </a:r>
            <a:r>
              <a:rPr lang="en-US" altLang="ko-KR" sz="4000" dirty="0"/>
              <a:t>. </a:t>
            </a:r>
            <a:r>
              <a:rPr lang="ko-KR" altLang="en-US" sz="4000" dirty="0"/>
              <a:t>우리는 이 공격을 지시한 적군의 리더를 찾아야 해</a:t>
            </a:r>
            <a:r>
              <a:rPr lang="en-US" altLang="ko-KR" sz="4000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평화를 깨는 건 참을 수 없어</a:t>
            </a:r>
            <a:r>
              <a:rPr lang="en-US" altLang="ko-KR" sz="4000" dirty="0"/>
              <a:t>.  </a:t>
            </a:r>
            <a:r>
              <a:rPr lang="ko-KR" altLang="en-US" sz="4000" dirty="0"/>
              <a:t> </a:t>
            </a:r>
          </a:p>
        </p:txBody>
      </p:sp>
      <p:sp>
        <p:nvSpPr>
          <p:cNvPr id="246" name="OMG… That was close! But we finally finished the job! Well done fellows!"/>
          <p:cNvSpPr txBox="1"/>
          <p:nvPr/>
        </p:nvSpPr>
        <p:spPr>
          <a:xfrm>
            <a:off x="5456983" y="11238494"/>
            <a:ext cx="1330011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아 </a:t>
            </a:r>
            <a:r>
              <a:rPr lang="ko-KR" altLang="en-US" dirty="0" err="1"/>
              <a:t>위험했어</a:t>
            </a:r>
            <a:r>
              <a:rPr lang="en-US" altLang="ko-KR" dirty="0"/>
              <a:t>.. </a:t>
            </a:r>
            <a:r>
              <a:rPr lang="ko-KR" altLang="en-US" dirty="0"/>
              <a:t>그래도 임무를 잘 완수 </a:t>
            </a:r>
            <a:r>
              <a:rPr lang="ko-KR" altLang="en-US" dirty="0" err="1"/>
              <a:t>했어</a:t>
            </a:r>
            <a:r>
              <a:rPr lang="en-US" altLang="ko-KR" dirty="0"/>
              <a:t>! </a:t>
            </a:r>
            <a:r>
              <a:rPr lang="ko-KR" altLang="en-US" dirty="0" err="1"/>
              <a:t>잘했어</a:t>
            </a:r>
            <a:r>
              <a:rPr lang="ko-KR" altLang="en-US" dirty="0"/>
              <a:t> 친구들</a:t>
            </a:r>
            <a:r>
              <a:rPr lang="en-US" altLang="ko-KR" dirty="0"/>
              <a:t>! </a:t>
            </a:r>
          </a:p>
        </p:txBody>
      </p:sp>
      <p:sp>
        <p:nvSpPr>
          <p:cNvPr id="247" name="How many logos can be recognised by GEIO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altLang="ko-KR"/>
              <a:t>GEIO</a:t>
            </a:r>
            <a:r>
              <a:rPr lang="ko-KR" altLang="en-US"/>
              <a:t>는 몇 개의 로고를 인식할 수 있을까</a:t>
            </a:r>
            <a:r>
              <a:rPr lang="en-US" altLang="ko-KR"/>
              <a:t>? </a:t>
            </a:r>
            <a:endParaRPr lang="ko-KR" altLang="en-US" dirty="0"/>
          </a:p>
        </p:txBody>
      </p:sp>
      <p:sp>
        <p:nvSpPr>
          <p:cNvPr id="248" name="How does GEIO recognise a logo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altLang="ko-KR" dirty="0"/>
              <a:t>GEIO </a:t>
            </a:r>
            <a:r>
              <a:rPr lang="ko-KR" altLang="en-US" dirty="0"/>
              <a:t>는 로고를 어떻게 인식할까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249" name="What else can we do with the logos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로고로 또 무엇을 할 수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250" name="Now it is the time for review. Answer the above questions."/>
          <p:cNvSpPr txBox="1"/>
          <p:nvPr/>
        </p:nvSpPr>
        <p:spPr>
          <a:xfrm>
            <a:off x="4673467" y="11285168"/>
            <a:ext cx="1554912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이번시간에 배운 것을 다시한번 </a:t>
            </a:r>
            <a:r>
              <a:rPr lang="ko-KR" altLang="en-US" dirty="0"/>
              <a:t>복습해 </a:t>
            </a:r>
            <a:r>
              <a:rPr lang="ko-KR" altLang="ko-KR" dirty="0"/>
              <a:t>볼까</a:t>
            </a:r>
            <a:r>
              <a:rPr lang="en-US" altLang="ko-KR" dirty="0"/>
              <a:t>? </a:t>
            </a:r>
            <a:r>
              <a:rPr lang="ko-KR" altLang="ko-KR" dirty="0"/>
              <a:t>위의 질문에 답해보자</a:t>
            </a:r>
            <a:r>
              <a:rPr lang="en-US" altLang="ko-KR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0" dur="500" fill="hold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8" animBg="1" advAuto="0"/>
      <p:bldP spid="246" grpId="1" animBg="1" advAuto="0"/>
      <p:bldP spid="246" grpId="2" animBg="1" advAuto="0"/>
      <p:bldP spid="247" grpId="4" animBg="1" advAuto="0"/>
      <p:bldP spid="248" grpId="5" animBg="1" advAuto="0"/>
      <p:bldP spid="249" grpId="6" animBg="1" advAuto="0"/>
      <p:bldP spid="250" grpId="3" animBg="1" advAuto="0"/>
      <p:bldP spid="250" grpId="7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Welcome back fellow pilots! I am Sam. Do you still remember what we have learnt last time?"/>
          <p:cNvSpPr txBox="1"/>
          <p:nvPr/>
        </p:nvSpPr>
        <p:spPr>
          <a:xfrm>
            <a:off x="2763939" y="11234126"/>
            <a:ext cx="1885612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친구들 다시 돌아온 걸 환영해</a:t>
            </a:r>
            <a:r>
              <a:rPr lang="en-US" altLang="ko-KR" dirty="0"/>
              <a:t>! </a:t>
            </a:r>
            <a:r>
              <a:rPr lang="ko-KR" altLang="en-US" dirty="0"/>
              <a:t>나는 샘이야</a:t>
            </a:r>
            <a:r>
              <a:rPr lang="en-US" altLang="ko-KR" dirty="0"/>
              <a:t>. </a:t>
            </a:r>
            <a:r>
              <a:rPr lang="ko-KR" altLang="en-US" dirty="0"/>
              <a:t>지난 시간에 우리가 배운 거 기억하지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26" name="Attention! A highway connecting our camp to the nearest city was damaged by…"/>
          <p:cNvSpPr txBox="1"/>
          <p:nvPr/>
        </p:nvSpPr>
        <p:spPr>
          <a:xfrm>
            <a:off x="2478604" y="10782463"/>
            <a:ext cx="19426792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주목</a:t>
            </a:r>
            <a:r>
              <a:rPr lang="en-US" altLang="ko-KR" sz="4000" dirty="0"/>
              <a:t>!</a:t>
            </a:r>
            <a:r>
              <a:rPr lang="ko-KR" altLang="en-US" sz="4000" dirty="0"/>
              <a:t> 주둔지 에서 가까운 도시로 이어진 고속도로가 테러리스트로 인해 파손 </a:t>
            </a:r>
            <a:r>
              <a:rPr lang="ko-KR" altLang="en-US" sz="4000" dirty="0" err="1"/>
              <a:t>되었어</a:t>
            </a:r>
            <a:r>
              <a:rPr lang="en-US" altLang="ko-KR" sz="4000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본부는 우리 분대가 고속도로를 최대한 빨리 수리하길 원해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sp>
        <p:nvSpPr>
          <p:cNvPr id="127" name="What are the most common geometric figure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무엇이 가장 평범한 기하학적 도형인가</a:t>
            </a:r>
            <a:r>
              <a:rPr lang="en-US" altLang="ko-KR" dirty="0"/>
              <a:t>?</a:t>
            </a:r>
          </a:p>
        </p:txBody>
      </p:sp>
      <p:sp>
        <p:nvSpPr>
          <p:cNvPr id="128" name="What are the features of a square and a equilateral triangle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사각형과 정삼각형의 특징은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29" name="How to optimise the patrol route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경로를 최대한 효율적으로 순찰 하려면 어떻게 해야 될까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  <p:bldP spid="124" grpId="2" animBg="1" advAuto="0"/>
      <p:bldP spid="125" grpId="3" animBg="1" advAuto="0"/>
      <p:bldP spid="125" grpId="7" animBg="1" advAuto="0"/>
      <p:bldP spid="126" grpId="8" animBg="1" advAuto="0"/>
      <p:bldP spid="127" grpId="4" animBg="1" advAuto="0"/>
      <p:bldP spid="128" grpId="5" animBg="1" advAuto="0"/>
      <p:bldP spid="129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Briefing"/>
          <p:cNvSpPr txBox="1"/>
          <p:nvPr/>
        </p:nvSpPr>
        <p:spPr>
          <a:xfrm>
            <a:off x="10986542" y="6345039"/>
            <a:ext cx="241091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브리핑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3"/>
            <a:ext cx="6767212" cy="1371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77049"/>
            <a:ext cx="24384002" cy="443230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In the Briefing section, let’s see what we are going to do today."/>
          <p:cNvSpPr txBox="1"/>
          <p:nvPr/>
        </p:nvSpPr>
        <p:spPr>
          <a:xfrm>
            <a:off x="6520240" y="11234125"/>
            <a:ext cx="1056218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브리핑에서는 우리가 무엇을 배울지 알아보자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86DDD06-0BD0-4F12-A02C-FC8078D2B6EA}"/>
              </a:ext>
            </a:extLst>
          </p:cNvPr>
          <p:cNvGrpSpPr/>
          <p:nvPr/>
        </p:nvGrpSpPr>
        <p:grpSpPr>
          <a:xfrm>
            <a:off x="7350623" y="1230799"/>
            <a:ext cx="9682754" cy="7638882"/>
            <a:chOff x="7350623" y="1230799"/>
            <a:chExt cx="9682754" cy="7638882"/>
          </a:xfrm>
        </p:grpSpPr>
        <p:sp>
          <p:nvSpPr>
            <p:cNvPr id="8" name="Topic…">
              <a:extLst>
                <a:ext uri="{FF2B5EF4-FFF2-40B4-BE49-F238E27FC236}">
                  <a16:creationId xmlns:a16="http://schemas.microsoft.com/office/drawing/2014/main" id="{537C86EB-4443-4B42-9750-A3126C812CC5}"/>
                </a:ext>
              </a:extLst>
            </p:cNvPr>
            <p:cNvSpPr txBox="1"/>
            <p:nvPr/>
          </p:nvSpPr>
          <p:spPr>
            <a:xfrm>
              <a:off x="7458574" y="1351791"/>
              <a:ext cx="9466852" cy="7396897"/>
            </a:xfrm>
            <a:prstGeom prst="rect">
              <a:avLst/>
            </a:prstGeom>
            <a:solidFill>
              <a:srgbClr val="2B2B32">
                <a:alpha val="79900"/>
              </a:srgbClr>
            </a:solidFill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주제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dirty="0"/>
                <a:t>“</a:t>
              </a:r>
              <a:r>
                <a:rPr lang="ko-KR" altLang="en-US" dirty="0"/>
                <a:t>길을 열어라</a:t>
              </a:r>
              <a:r>
                <a:rPr dirty="0"/>
                <a:t>”</a:t>
              </a:r>
              <a:endParaRPr lang="en-US" dirty="0"/>
            </a:p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숙지사항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dirty="0"/>
                <a:t>GEIO</a:t>
              </a:r>
              <a:r>
                <a:rPr lang="ko-KR" altLang="en-US" dirty="0"/>
                <a:t>의 로고 시스템</a:t>
              </a: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훈련</a:t>
              </a:r>
              <a:endParaRPr lang="en-US" altLang="ko-KR"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sz="3200" dirty="0"/>
                <a:t>로고 인식 </a:t>
              </a:r>
              <a:r>
                <a:rPr lang="en-US" altLang="ko-KR" sz="3200" dirty="0"/>
                <a:t>&amp; </a:t>
              </a:r>
              <a:r>
                <a:rPr lang="ko-KR" altLang="en-US" sz="3200" dirty="0"/>
                <a:t>사물 제거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lang="en-US" altLang="ko-KR"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도전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ko-KR" altLang="en-US" sz="3200" dirty="0"/>
                <a:t>조심해</a:t>
              </a:r>
              <a:r>
                <a:rPr lang="en-US" altLang="ko-KR" sz="3200" dirty="0"/>
                <a:t>, </a:t>
              </a:r>
              <a:r>
                <a:rPr lang="ko-KR" altLang="en-US" sz="3200" dirty="0"/>
                <a:t>폭탄이야</a:t>
              </a:r>
              <a:r>
                <a:rPr lang="en-US" altLang="ko-KR" sz="3200" dirty="0"/>
                <a:t>!</a:t>
              </a:r>
              <a:endParaRPr lang="ko-KR" altLang="en-US" sz="3200"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7" name="Briefing…" descr="Briefing…">
              <a:extLst>
                <a:ext uri="{FF2B5EF4-FFF2-40B4-BE49-F238E27FC236}">
                  <a16:creationId xmlns:a16="http://schemas.microsoft.com/office/drawing/2014/main" id="{C41DC28C-3B21-4B0C-B4DD-170D8B9A2F49}"/>
                </a:ext>
              </a:extLst>
            </p:cNvPr>
            <p:cNvPicPr>
              <a:picLocks/>
            </p:cNvPicPr>
            <p:nvPr/>
          </p:nvPicPr>
          <p:blipFill>
            <a:blip r:embed="rId5">
              <a:alphaModFix amt="79900"/>
            </a:blip>
            <a:stretch>
              <a:fillRect/>
            </a:stretch>
          </p:blipFill>
          <p:spPr>
            <a:xfrm>
              <a:off x="7350623" y="1230799"/>
              <a:ext cx="9682754" cy="76388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asic Knowledge"/>
          <p:cNvSpPr txBox="1"/>
          <p:nvPr/>
        </p:nvSpPr>
        <p:spPr>
          <a:xfrm>
            <a:off x="10601821" y="6345039"/>
            <a:ext cx="318035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숙지사항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控制室屏幕.png" descr="控制室屏幕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hat makes things worse is that they planted several IED (Improvised Explosive Devices) —…"/>
          <p:cNvSpPr txBox="1"/>
          <p:nvPr/>
        </p:nvSpPr>
        <p:spPr>
          <a:xfrm>
            <a:off x="1395776" y="11137722"/>
            <a:ext cx="21592449" cy="91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더 안 좋은 소식은 우리가 바위 치우는 걸 막기위해 폭탄을 바위와 유적들에 숨겨두었다는 거야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sp>
        <p:nvSpPr>
          <p:cNvPr id="150" name="Fortunately, our engineers have already tagged those suspicious rocks with logos.…"/>
          <p:cNvSpPr txBox="1"/>
          <p:nvPr/>
        </p:nvSpPr>
        <p:spPr>
          <a:xfrm>
            <a:off x="1628855" y="10688257"/>
            <a:ext cx="2136482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다행스럽게도</a:t>
            </a:r>
            <a:r>
              <a:rPr lang="en-US" altLang="ko-KR" sz="4000" dirty="0"/>
              <a:t>, </a:t>
            </a:r>
            <a:r>
              <a:rPr lang="ko-KR" altLang="en-US" sz="4000" dirty="0"/>
              <a:t>우리 공학자들이 의심스러운 바위에 로고를 표시 해 두었으니</a:t>
            </a:r>
            <a:r>
              <a:rPr lang="en-US" altLang="ko-KR" sz="4000" dirty="0"/>
              <a:t>,</a:t>
            </a:r>
            <a:r>
              <a:rPr lang="ko-KR" altLang="en-US" sz="4000" dirty="0"/>
              <a:t>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우리가 할 일은 그 외의 바위들을 제거해서</a:t>
            </a:r>
            <a:r>
              <a:rPr lang="en-US" altLang="ko-KR" sz="4000" dirty="0"/>
              <a:t>, </a:t>
            </a:r>
            <a:r>
              <a:rPr lang="ko-KR" altLang="en-US" sz="4000" dirty="0"/>
              <a:t>공학자들이 폭탄을 쉽게 해제할 수 있게 하는 거야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pic>
        <p:nvPicPr>
          <p:cNvPr id="151" name="timg-37.jpeg" descr="timg-37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712" y="1493619"/>
            <a:ext cx="10158030" cy="696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According to the latest intelligence, the terrorists not only damaged the road,…"/>
          <p:cNvSpPr txBox="1"/>
          <p:nvPr/>
        </p:nvSpPr>
        <p:spPr>
          <a:xfrm>
            <a:off x="2165216" y="10734931"/>
            <a:ext cx="20053567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최신 정보에 의하면</a:t>
            </a:r>
            <a:r>
              <a:rPr lang="en-US" altLang="ko-KR" sz="4000" dirty="0"/>
              <a:t>, </a:t>
            </a:r>
            <a:r>
              <a:rPr lang="ko-KR" altLang="en-US" sz="4000" dirty="0"/>
              <a:t>테러리스트들은 길을 파괴했을 뿐만 아니라</a:t>
            </a:r>
            <a:r>
              <a:rPr lang="en-US" altLang="ko-KR" sz="4000" dirty="0"/>
              <a:t>, </a:t>
            </a:r>
            <a:r>
              <a:rPr lang="ko-KR" altLang="en-US" sz="4000" dirty="0"/>
              <a:t>돌을 여러 개 배치해서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우리가 도시에 접근하는 것을 </a:t>
            </a:r>
            <a:r>
              <a:rPr lang="ko-KR" altLang="en-US" sz="4000" dirty="0" err="1"/>
              <a:t>막았어</a:t>
            </a:r>
            <a:r>
              <a:rPr lang="en-US" altLang="ko-KR" sz="4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4" animBg="1" advAuto="0"/>
      <p:bldP spid="149" grpId="3" animBg="1" advAuto="0"/>
      <p:bldP spid="149" grpId="6" animBg="1" advAuto="0"/>
      <p:bldP spid="150" grpId="7" animBg="1" advAuto="0"/>
      <p:bldP spid="151" grpId="5" animBg="1" advAuto="0"/>
      <p:bldP spid="152" grpId="1" animBg="1" advAuto="0"/>
      <p:bldP spid="152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控制室屏幕.png" descr="控制室屏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色彩主角 4.png" descr="色彩主角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V朘R$~3LVOWC{SUC4.png" descr="V朘R$~3LVOWC{SU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When GEIO’s camera captures such logos, it would automatically give…"/>
          <p:cNvSpPr txBox="1"/>
          <p:nvPr/>
        </p:nvSpPr>
        <p:spPr>
          <a:xfrm>
            <a:off x="1965642" y="10903029"/>
            <a:ext cx="20452714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GEIO </a:t>
            </a:r>
            <a:r>
              <a:rPr lang="ko-KR" altLang="en-US" dirty="0"/>
              <a:t>의 카메라가 로고를 찍게 되면</a:t>
            </a:r>
            <a:r>
              <a:rPr lang="en-US" altLang="ko-KR" dirty="0"/>
              <a:t>, </a:t>
            </a:r>
            <a:r>
              <a:rPr lang="ko-KR" altLang="en-US" dirty="0"/>
              <a:t>자동적으로 성공적 인식을 알리는 알림이 울릴 거야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지금 한번 해볼까</a:t>
            </a:r>
            <a:r>
              <a:rPr lang="en-US" altLang="ko-KR" dirty="0"/>
              <a:t>?</a:t>
            </a:r>
          </a:p>
        </p:txBody>
      </p:sp>
      <p:sp>
        <p:nvSpPr>
          <p:cNvPr id="159" name="Question: Every logo consists of a figure, a square box and four dots. Is GEIO…"/>
          <p:cNvSpPr txBox="1"/>
          <p:nvPr/>
        </p:nvSpPr>
        <p:spPr>
          <a:xfrm>
            <a:off x="3506003" y="10814957"/>
            <a:ext cx="18485830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질문</a:t>
            </a:r>
            <a:r>
              <a:rPr lang="en-US" altLang="ko-KR" sz="4000" dirty="0"/>
              <a:t>: </a:t>
            </a:r>
            <a:r>
              <a:rPr lang="ko-KR" altLang="en-US" sz="4000" dirty="0"/>
              <a:t>모든 로고는 형태가 있고</a:t>
            </a:r>
            <a:r>
              <a:rPr lang="en-US" altLang="ko-KR" sz="4000" dirty="0"/>
              <a:t>, </a:t>
            </a:r>
            <a:r>
              <a:rPr lang="ko-KR" altLang="en-US" sz="4000" dirty="0"/>
              <a:t>사각형 박스와 </a:t>
            </a:r>
            <a:r>
              <a:rPr lang="en-US" altLang="ko-KR" sz="4000" dirty="0"/>
              <a:t>4</a:t>
            </a:r>
            <a:r>
              <a:rPr lang="ko-KR" altLang="en-US" sz="4000" dirty="0"/>
              <a:t>개의 점이 있어</a:t>
            </a:r>
            <a:r>
              <a:rPr lang="en-US" altLang="ko-KR" sz="4000" dirty="0"/>
              <a:t>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만약 사각형 박스나 </a:t>
            </a:r>
            <a:r>
              <a:rPr lang="en-US" altLang="ko-KR" sz="4000" dirty="0"/>
              <a:t>4</a:t>
            </a:r>
            <a:r>
              <a:rPr lang="ko-KR" altLang="en-US" sz="4000" dirty="0"/>
              <a:t>개의 점을 가리게 되면</a:t>
            </a:r>
            <a:r>
              <a:rPr lang="en-US" altLang="ko-KR" sz="4000" dirty="0"/>
              <a:t>, GEIO </a:t>
            </a:r>
            <a:r>
              <a:rPr lang="ko-KR" altLang="en-US" sz="4000" dirty="0"/>
              <a:t>가 로고를 인식 할 수 있을까</a:t>
            </a:r>
            <a:r>
              <a:rPr lang="en-US" altLang="ko-KR" sz="4000" dirty="0"/>
              <a:t>?</a:t>
            </a:r>
            <a:r>
              <a:rPr lang="ko-KR" altLang="en-US" sz="4000" dirty="0"/>
              <a:t> </a:t>
            </a:r>
          </a:p>
        </p:txBody>
      </p:sp>
      <p:sp>
        <p:nvSpPr>
          <p:cNvPr id="160" name="As for the totems, there are 10 different logos that can be recognised by GEIO."/>
          <p:cNvSpPr txBox="1"/>
          <p:nvPr/>
        </p:nvSpPr>
        <p:spPr>
          <a:xfrm>
            <a:off x="5186075" y="11137721"/>
            <a:ext cx="14011849" cy="91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토템은 </a:t>
            </a:r>
            <a:r>
              <a:rPr lang="en-US" altLang="ko-KR" dirty="0"/>
              <a:t>GEIO </a:t>
            </a:r>
            <a:r>
              <a:rPr lang="ko-KR" altLang="en-US" dirty="0"/>
              <a:t>에 의해 인식되는 </a:t>
            </a:r>
            <a:r>
              <a:rPr lang="en-US" altLang="ko-KR" dirty="0"/>
              <a:t>10</a:t>
            </a:r>
            <a:r>
              <a:rPr lang="ko-KR" altLang="en-US" dirty="0"/>
              <a:t>개의 로고로 이루어져 있어</a:t>
            </a:r>
            <a:r>
              <a:rPr lang="en-US" altLang="ko-KR" dirty="0"/>
              <a:t>.</a:t>
            </a:r>
            <a:endParaRPr dirty="0"/>
          </a:p>
        </p:txBody>
      </p:sp>
      <p:pic>
        <p:nvPicPr>
          <p:cNvPr id="161" name="宝藏.png" descr="宝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496" y="1895828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冰冻.png" descr="冰冻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385" y="1895828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恢复.png" descr="恢复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274" y="1895828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混乱.png" descr="混乱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163" y="1895828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火焰.png" descr="火焰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27052" y="1895828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基地.png" descr="基地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3496" y="5289147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减速.png" descr="减速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4385" y="5289147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检查点01.png" descr="检查点0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5274" y="5289147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检查点02.png" descr="检查点0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6163" y="5289147"/>
            <a:ext cx="2799181" cy="279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检查点03.png" descr="检查点0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27052" y="5289147"/>
            <a:ext cx="2799181" cy="2799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1" dur="1000" fill="hold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9" dur="500" fill="hold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3" animBg="1" advAuto="0"/>
      <p:bldP spid="158" grpId="14" animBg="1" advAuto="0"/>
      <p:bldP spid="159" grpId="15" animBg="1" advAuto="0"/>
      <p:bldP spid="160" grpId="1" animBg="1" advAuto="0"/>
      <p:bldP spid="160" grpId="12" animBg="1" advAuto="0"/>
      <p:bldP spid="161" grpId="2" animBg="1" advAuto="0"/>
      <p:bldP spid="162" grpId="3" animBg="1" advAuto="0"/>
      <p:bldP spid="163" grpId="4" animBg="1" advAuto="0"/>
      <p:bldP spid="164" grpId="5" animBg="1" advAuto="0"/>
      <p:bldP spid="165" grpId="6" animBg="1" advAuto="0"/>
      <p:bldP spid="166" grpId="7" animBg="1" advAuto="0"/>
      <p:bldP spid="167" grpId="8" animBg="1" advAuto="0"/>
      <p:bldP spid="168" grpId="9" animBg="1" advAuto="0"/>
      <p:bldP spid="169" grpId="10" animBg="1" advAuto="0"/>
      <p:bldP spid="170" grpId="1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raining"/>
          <p:cNvSpPr txBox="1"/>
          <p:nvPr/>
        </p:nvSpPr>
        <p:spPr>
          <a:xfrm>
            <a:off x="11371263" y="6345039"/>
            <a:ext cx="164147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훈련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raining task 1: Use “Button” to programme and control GEIO’s motion. Let GEIO get…"/>
          <p:cNvSpPr txBox="1"/>
          <p:nvPr/>
        </p:nvSpPr>
        <p:spPr>
          <a:xfrm>
            <a:off x="3062900" y="10676056"/>
            <a:ext cx="1825820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훈련 과제</a:t>
            </a:r>
            <a:r>
              <a:rPr lang="en-US" altLang="ko-KR" sz="4000" dirty="0"/>
              <a:t>1: </a:t>
            </a:r>
            <a:r>
              <a:rPr lang="ko-KR" altLang="en-US" sz="4000" dirty="0"/>
              <a:t>버튼을 이용해서 </a:t>
            </a:r>
            <a:r>
              <a:rPr lang="en-US" altLang="ko-KR" sz="4000" dirty="0"/>
              <a:t>GEIO </a:t>
            </a:r>
            <a:r>
              <a:rPr lang="ko-KR" altLang="en-US" sz="4000" dirty="0"/>
              <a:t>의 움직임을 프로그램 </a:t>
            </a:r>
            <a:r>
              <a:rPr lang="en-US" altLang="ko-KR" sz="4000" dirty="0"/>
              <a:t>/ </a:t>
            </a:r>
            <a:r>
              <a:rPr lang="ko-KR" altLang="en-US" sz="4000" dirty="0"/>
              <a:t>제어 해보자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sz="4000" dirty="0"/>
              <a:t>GEIO </a:t>
            </a:r>
            <a:r>
              <a:rPr lang="ko-KR" altLang="en-US" sz="4000" dirty="0"/>
              <a:t>가 로고가 붙여진 토템에 가까이 가도록 하고</a:t>
            </a:r>
            <a:r>
              <a:rPr lang="en-US" altLang="ko-KR" sz="4000" dirty="0"/>
              <a:t>, </a:t>
            </a:r>
            <a:r>
              <a:rPr lang="ko-KR" altLang="en-US" sz="4000" dirty="0"/>
              <a:t>로고를 인식하면 멈추면 돼</a:t>
            </a:r>
            <a:r>
              <a:rPr lang="en-US" altLang="ko-KR" sz="4000" dirty="0"/>
              <a:t>. </a:t>
            </a:r>
            <a:endParaRPr dirty="0"/>
          </a:p>
        </p:txBody>
      </p:sp>
      <p:pic>
        <p:nvPicPr>
          <p:cNvPr id="180" name="检查点01.png" descr="检查点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2914" y="2168612"/>
            <a:ext cx="7042972" cy="7042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0" grpId="2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p="http://schemas.openxmlformats.org/presentationml/2006/main" xmlns:r="http://schemas.openxmlformats.org/officeDocument/2006/relationships" xmlns="" val="1"/>
          </a:ext>
        </a:extLst>
      </a:spPr>
      <a:bodyPr wrap="none" lIns="50800" tIns="50800" rIns="50800" bIns="50800" anchor="ctr">
        <a:spAutoFit/>
      </a:bodyPr>
      <a:lstStyle>
        <a:defPPr algn="l">
          <a:lnSpc>
            <a:spcPct val="150000"/>
          </a:lnSpc>
          <a:defRPr sz="4000" dirty="0">
            <a:solidFill>
              <a:srgbClr val="41CAD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418</Words>
  <Application>Microsoft Office PowerPoint</Application>
  <PresentationFormat>사용자 지정</PresentationFormat>
  <Paragraphs>77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구 현선</cp:lastModifiedBy>
  <cp:revision>6</cp:revision>
  <dcterms:modified xsi:type="dcterms:W3CDTF">2020-05-23T13:47:35Z</dcterms:modified>
</cp:coreProperties>
</file>